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71" r:id="rId3"/>
    <p:sldId id="272" r:id="rId4"/>
    <p:sldId id="273" r:id="rId5"/>
    <p:sldId id="274" r:id="rId6"/>
    <p:sldId id="268" r:id="rId7"/>
    <p:sldId id="260" r:id="rId8"/>
    <p:sldId id="275" r:id="rId9"/>
    <p:sldId id="276" r:id="rId10"/>
    <p:sldId id="277" r:id="rId11"/>
    <p:sldId id="278" r:id="rId12"/>
    <p:sldId id="265" r:id="rId13"/>
    <p:sldId id="279" r:id="rId14"/>
    <p:sldId id="280" r:id="rId15"/>
    <p:sldId id="282" r:id="rId16"/>
    <p:sldId id="263" r:id="rId17"/>
    <p:sldId id="283" r:id="rId18"/>
    <p:sldId id="262" r:id="rId19"/>
    <p:sldId id="285" r:id="rId20"/>
    <p:sldId id="261" r:id="rId21"/>
    <p:sldId id="281" r:id="rId22"/>
    <p:sldId id="266" r:id="rId23"/>
    <p:sldId id="287" r:id="rId24"/>
    <p:sldId id="286" r:id="rId25"/>
    <p:sldId id="288" r:id="rId26"/>
    <p:sldId id="289" r:id="rId27"/>
    <p:sldId id="284" r:id="rId28"/>
  </p:sldIdLst>
  <p:sldSz cx="12192000" cy="6858000"/>
  <p:notesSz cx="6858000" cy="9144000"/>
  <p:defaultTextStyle>
    <a:defPPr>
      <a:defRPr lang="lt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8" d="100"/>
          <a:sy n="108" d="100"/>
        </p:scale>
        <p:origin x="663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F14C84-9A09-4333-90B0-63CC05D5032F}" type="doc">
      <dgm:prSet loTypeId="urn:microsoft.com/office/officeart/2009/3/layout/SubSte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F69A2F0-F67B-492A-A5BD-67A032B2FF96}">
      <dgm:prSet phldrT="[Text]" custT="1"/>
      <dgm:spPr/>
      <dgm:t>
        <a:bodyPr/>
        <a:lstStyle/>
        <a:p>
          <a:r>
            <a:rPr lang="lt-LT" sz="1800" dirty="0"/>
            <a:t>Gadgeteer.Picture</a:t>
          </a:r>
          <a:endParaRPr lang="en-US" sz="1800" dirty="0"/>
        </a:p>
      </dgm:t>
    </dgm:pt>
    <dgm:pt modelId="{B21FDCDB-F0F9-4CCF-BB4B-A2D85F5C21B7}" type="parTrans" cxnId="{2AF57DC4-1613-4C73-85BE-CC6DC36950EE}">
      <dgm:prSet/>
      <dgm:spPr/>
      <dgm:t>
        <a:bodyPr/>
        <a:lstStyle/>
        <a:p>
          <a:endParaRPr lang="en-US"/>
        </a:p>
      </dgm:t>
    </dgm:pt>
    <dgm:pt modelId="{7B862A3F-F5B2-49EF-B95A-24EB087C6875}" type="sibTrans" cxnId="{2AF57DC4-1613-4C73-85BE-CC6DC36950EE}">
      <dgm:prSet/>
      <dgm:spPr/>
      <dgm:t>
        <a:bodyPr/>
        <a:lstStyle/>
        <a:p>
          <a:endParaRPr lang="en-US"/>
        </a:p>
      </dgm:t>
    </dgm:pt>
    <dgm:pt modelId="{927083B8-D6A7-4C00-AC91-7E8BAA966EF3}">
      <dgm:prSet phldrT="[Text]"/>
      <dgm:spPr/>
      <dgm:t>
        <a:bodyPr/>
        <a:lstStyle/>
        <a:p>
          <a:r>
            <a:rPr lang="lt-LT" dirty="0"/>
            <a:t>MakeBitmap()</a:t>
          </a:r>
          <a:endParaRPr lang="en-US" dirty="0"/>
        </a:p>
      </dgm:t>
    </dgm:pt>
    <dgm:pt modelId="{65C9B676-E227-448D-8F6B-118770508999}" type="parTrans" cxnId="{DFF2DA74-DE71-45BE-A4AD-FE537247A3D2}">
      <dgm:prSet/>
      <dgm:spPr/>
      <dgm:t>
        <a:bodyPr/>
        <a:lstStyle/>
        <a:p>
          <a:endParaRPr lang="en-US"/>
        </a:p>
      </dgm:t>
    </dgm:pt>
    <dgm:pt modelId="{10520FA9-3C6F-4B26-99B9-377231CAD8C8}" type="sibTrans" cxnId="{DFF2DA74-DE71-45BE-A4AD-FE537247A3D2}">
      <dgm:prSet/>
      <dgm:spPr/>
      <dgm:t>
        <a:bodyPr/>
        <a:lstStyle/>
        <a:p>
          <a:endParaRPr lang="en-US"/>
        </a:p>
      </dgm:t>
    </dgm:pt>
    <dgm:pt modelId="{C2905AD2-E06E-478A-B4AE-25BC19D96CA6}">
      <dgm:prSet phldrT="[Text]" custT="1"/>
      <dgm:spPr/>
      <dgm:t>
        <a:bodyPr/>
        <a:lstStyle/>
        <a:p>
          <a:r>
            <a:rPr lang="lt-LT" sz="1200" dirty="0"/>
            <a:t>Microsoft.SPOT.Bitmap</a:t>
          </a:r>
          <a:endParaRPr lang="en-US" sz="1200" dirty="0"/>
        </a:p>
      </dgm:t>
    </dgm:pt>
    <dgm:pt modelId="{75FDE46E-19BD-46BF-BE3E-EDD56E62197F}" type="parTrans" cxnId="{B43D5B3A-F760-4DC7-B06A-732EDF023789}">
      <dgm:prSet/>
      <dgm:spPr/>
      <dgm:t>
        <a:bodyPr/>
        <a:lstStyle/>
        <a:p>
          <a:endParaRPr lang="en-US"/>
        </a:p>
      </dgm:t>
    </dgm:pt>
    <dgm:pt modelId="{C88ECA48-AAB4-4314-99D7-FCF545F0AF96}" type="sibTrans" cxnId="{B43D5B3A-F760-4DC7-B06A-732EDF023789}">
      <dgm:prSet/>
      <dgm:spPr/>
      <dgm:t>
        <a:bodyPr/>
        <a:lstStyle/>
        <a:p>
          <a:endParaRPr lang="en-US"/>
        </a:p>
      </dgm:t>
    </dgm:pt>
    <dgm:pt modelId="{948BD5BA-A1A9-4B8B-9781-13008721009C}">
      <dgm:prSet phldrT="[Text]"/>
      <dgm:spPr/>
      <dgm:t>
        <a:bodyPr/>
        <a:lstStyle/>
        <a:p>
          <a:r>
            <a:rPr lang="lt-LT" dirty="0"/>
            <a:t>GetBitmap()</a:t>
          </a:r>
          <a:endParaRPr lang="en-US" dirty="0"/>
        </a:p>
      </dgm:t>
    </dgm:pt>
    <dgm:pt modelId="{C6FE6283-635F-4470-8F7F-155815FC4F00}" type="parTrans" cxnId="{E99D7AC9-9F86-42D4-B9E7-4467D3FC7657}">
      <dgm:prSet/>
      <dgm:spPr/>
      <dgm:t>
        <a:bodyPr/>
        <a:lstStyle/>
        <a:p>
          <a:endParaRPr lang="en-US"/>
        </a:p>
      </dgm:t>
    </dgm:pt>
    <dgm:pt modelId="{67056410-CA98-401F-BBF5-CC8BF757CD12}" type="sibTrans" cxnId="{E99D7AC9-9F86-42D4-B9E7-4467D3FC7657}">
      <dgm:prSet/>
      <dgm:spPr/>
      <dgm:t>
        <a:bodyPr/>
        <a:lstStyle/>
        <a:p>
          <a:endParaRPr lang="en-US"/>
        </a:p>
      </dgm:t>
    </dgm:pt>
    <dgm:pt modelId="{9E8D0489-F90A-44DB-BCFA-CEDCD85B6775}">
      <dgm:prSet phldrT="[Text]" custT="1"/>
      <dgm:spPr/>
      <dgm:t>
        <a:bodyPr/>
        <a:lstStyle/>
        <a:p>
          <a:r>
            <a:rPr lang="lt-LT" sz="2000" dirty="0"/>
            <a:t>byte[]</a:t>
          </a:r>
          <a:endParaRPr lang="en-US" sz="2000" dirty="0"/>
        </a:p>
      </dgm:t>
    </dgm:pt>
    <dgm:pt modelId="{8A085733-A992-430F-90AD-AE03C9847259}" type="parTrans" cxnId="{B83C669E-BD3B-4070-8FA8-FF8BEB0E55DD}">
      <dgm:prSet/>
      <dgm:spPr/>
      <dgm:t>
        <a:bodyPr/>
        <a:lstStyle/>
        <a:p>
          <a:endParaRPr lang="en-US"/>
        </a:p>
      </dgm:t>
    </dgm:pt>
    <dgm:pt modelId="{A5DCFBA1-98B4-4460-9A6A-8D5020B1651F}" type="sibTrans" cxnId="{B83C669E-BD3B-4070-8FA8-FF8BEB0E55DD}">
      <dgm:prSet/>
      <dgm:spPr/>
      <dgm:t>
        <a:bodyPr/>
        <a:lstStyle/>
        <a:p>
          <a:endParaRPr lang="en-US"/>
        </a:p>
      </dgm:t>
    </dgm:pt>
    <dgm:pt modelId="{A2411BD3-1F13-491F-B6F9-876BF1B22108}">
      <dgm:prSet phldrT="[Text]" custT="1"/>
      <dgm:spPr/>
      <dgm:t>
        <a:bodyPr/>
        <a:lstStyle/>
        <a:p>
          <a:endParaRPr lang="en-US" sz="1300" dirty="0"/>
        </a:p>
      </dgm:t>
    </dgm:pt>
    <dgm:pt modelId="{1BC5719E-826F-4C74-9631-4B5E50E10EFC}" type="parTrans" cxnId="{23951615-6FB4-468B-B62A-06546348DCB6}">
      <dgm:prSet/>
      <dgm:spPr/>
      <dgm:t>
        <a:bodyPr/>
        <a:lstStyle/>
        <a:p>
          <a:endParaRPr lang="en-US"/>
        </a:p>
      </dgm:t>
    </dgm:pt>
    <dgm:pt modelId="{B0A202E2-14AC-4D04-A111-E4F39472C029}" type="sibTrans" cxnId="{23951615-6FB4-468B-B62A-06546348DCB6}">
      <dgm:prSet/>
      <dgm:spPr/>
      <dgm:t>
        <a:bodyPr/>
        <a:lstStyle/>
        <a:p>
          <a:endParaRPr lang="en-US"/>
        </a:p>
      </dgm:t>
    </dgm:pt>
    <dgm:pt modelId="{5C3D4C7B-E0D6-47B9-9B79-6B1A8F1C86E2}" type="pres">
      <dgm:prSet presAssocID="{91F14C84-9A09-4333-90B0-63CC05D5032F}" presName="Name0" presStyleCnt="0">
        <dgm:presLayoutVars>
          <dgm:chMax val="7"/>
          <dgm:dir/>
          <dgm:animOne val="branch"/>
        </dgm:presLayoutVars>
      </dgm:prSet>
      <dgm:spPr/>
    </dgm:pt>
    <dgm:pt modelId="{E8E0D39B-BD7B-4B27-9819-4C61076E6401}" type="pres">
      <dgm:prSet presAssocID="{EF69A2F0-F67B-492A-A5BD-67A032B2FF96}" presName="parTx1" presStyleLbl="node1" presStyleIdx="0" presStyleCnt="3" custScaleX="284344" custScaleY="284344" custLinFactNeighborX="54612" custLinFactNeighborY="-902"/>
      <dgm:spPr/>
    </dgm:pt>
    <dgm:pt modelId="{CF95C5EA-E8D0-431C-B78E-46E12BB7CB1A}" type="pres">
      <dgm:prSet presAssocID="{EF69A2F0-F67B-492A-A5BD-67A032B2FF96}" presName="spPre1" presStyleCnt="0"/>
      <dgm:spPr/>
    </dgm:pt>
    <dgm:pt modelId="{B58866F2-DFEB-4DB8-B17C-CFA7E48158C8}" type="pres">
      <dgm:prSet presAssocID="{EF69A2F0-F67B-492A-A5BD-67A032B2FF96}" presName="chLin1" presStyleCnt="0"/>
      <dgm:spPr/>
    </dgm:pt>
    <dgm:pt modelId="{0A32E537-2D04-4E5A-8A7B-F0032F1E9236}" type="pres">
      <dgm:prSet presAssocID="{65C9B676-E227-448D-8F6B-118770508999}" presName="Name11" presStyleLbl="parChTrans1D1" presStyleIdx="0" presStyleCnt="10"/>
      <dgm:spPr/>
    </dgm:pt>
    <dgm:pt modelId="{68160145-607D-4310-99B2-87CCB2D43225}" type="pres">
      <dgm:prSet presAssocID="{65C9B676-E227-448D-8F6B-118770508999}" presName="Name31" presStyleLbl="parChTrans1D1" presStyleIdx="1" presStyleCnt="10"/>
      <dgm:spPr/>
    </dgm:pt>
    <dgm:pt modelId="{5F0CA464-D27B-42C1-99CF-CB1B181C9C12}" type="pres">
      <dgm:prSet presAssocID="{927083B8-D6A7-4C00-AC91-7E8BAA966EF3}" presName="top1" presStyleCnt="0"/>
      <dgm:spPr/>
    </dgm:pt>
    <dgm:pt modelId="{71BF3656-E2EC-4DE8-80DA-FADE472C7D72}" type="pres">
      <dgm:prSet presAssocID="{927083B8-D6A7-4C00-AC91-7E8BAA966EF3}" presName="txAndLines1" presStyleCnt="0"/>
      <dgm:spPr/>
    </dgm:pt>
    <dgm:pt modelId="{77934ED9-2080-43C6-AA4D-C73972976369}" type="pres">
      <dgm:prSet presAssocID="{927083B8-D6A7-4C00-AC91-7E8BAA966EF3}" presName="anchor1" presStyleCnt="0"/>
      <dgm:spPr/>
    </dgm:pt>
    <dgm:pt modelId="{732E937C-D111-48E7-BCB9-BEA867CAF76A}" type="pres">
      <dgm:prSet presAssocID="{927083B8-D6A7-4C00-AC91-7E8BAA966EF3}" presName="backup1" presStyleCnt="0"/>
      <dgm:spPr/>
    </dgm:pt>
    <dgm:pt modelId="{DFAB0A2E-86B2-41A0-BB22-EA9AA91A9FDF}" type="pres">
      <dgm:prSet presAssocID="{927083B8-D6A7-4C00-AC91-7E8BAA966EF3}" presName="preLine1" presStyleLbl="parChTrans1D1" presStyleIdx="2" presStyleCnt="10"/>
      <dgm:spPr/>
    </dgm:pt>
    <dgm:pt modelId="{EA01CF66-7B60-4F47-86CB-649BE37E6840}" type="pres">
      <dgm:prSet presAssocID="{927083B8-D6A7-4C00-AC91-7E8BAA966EF3}" presName="desTx1" presStyleLbl="revTx" presStyleIdx="0" presStyleCnt="0">
        <dgm:presLayoutVars>
          <dgm:bulletEnabled val="1"/>
        </dgm:presLayoutVars>
      </dgm:prSet>
      <dgm:spPr/>
    </dgm:pt>
    <dgm:pt modelId="{C5B15217-3E0F-468E-BA37-A60088A337EB}" type="pres">
      <dgm:prSet presAssocID="{927083B8-D6A7-4C00-AC91-7E8BAA966EF3}" presName="postLine1" presStyleLbl="parChTrans1D1" presStyleIdx="3" presStyleCnt="10"/>
      <dgm:spPr/>
    </dgm:pt>
    <dgm:pt modelId="{47588AE3-1938-4367-A292-E86CFE753B99}" type="pres">
      <dgm:prSet presAssocID="{EF69A2F0-F67B-492A-A5BD-67A032B2FF96}" presName="spPost1" presStyleCnt="0"/>
      <dgm:spPr/>
    </dgm:pt>
    <dgm:pt modelId="{31C046F7-6F03-4D89-B95B-CAC9D9D6D075}" type="pres">
      <dgm:prSet presAssocID="{C2905AD2-E06E-478A-B4AE-25BC19D96CA6}" presName="parTx2" presStyleLbl="node1" presStyleIdx="1" presStyleCnt="3" custScaleX="417454" custScaleY="395617" custLinFactNeighborX="-32878" custLinFactNeighborY="-602"/>
      <dgm:spPr/>
    </dgm:pt>
    <dgm:pt modelId="{7D5A203E-F7B6-40B3-8F26-3D58F18C4EEA}" type="pres">
      <dgm:prSet presAssocID="{C2905AD2-E06E-478A-B4AE-25BC19D96CA6}" presName="spPre2" presStyleCnt="0"/>
      <dgm:spPr/>
    </dgm:pt>
    <dgm:pt modelId="{E3614B5F-CE61-4DD9-A97F-76B05E66F632}" type="pres">
      <dgm:prSet presAssocID="{C2905AD2-E06E-478A-B4AE-25BC19D96CA6}" presName="chLin2" presStyleCnt="0"/>
      <dgm:spPr/>
    </dgm:pt>
    <dgm:pt modelId="{CC86148A-A788-44B7-A179-C5286E953AD7}" type="pres">
      <dgm:prSet presAssocID="{C6FE6283-635F-4470-8F7F-155815FC4F00}" presName="Name45" presStyleLbl="parChTrans1D1" presStyleIdx="4" presStyleCnt="10"/>
      <dgm:spPr/>
    </dgm:pt>
    <dgm:pt modelId="{E9F30A7F-7F07-43DE-AB94-46EAFA2C1916}" type="pres">
      <dgm:prSet presAssocID="{C6FE6283-635F-4470-8F7F-155815FC4F00}" presName="Name65" presStyleLbl="parChTrans1D1" presStyleIdx="5" presStyleCnt="10"/>
      <dgm:spPr/>
    </dgm:pt>
    <dgm:pt modelId="{288E3130-1CEA-4760-BA11-5622275A5E6F}" type="pres">
      <dgm:prSet presAssocID="{948BD5BA-A1A9-4B8B-9781-13008721009C}" presName="top2" presStyleCnt="0"/>
      <dgm:spPr/>
    </dgm:pt>
    <dgm:pt modelId="{CD01CF34-64B1-4701-8AAD-4A3A89B6B94A}" type="pres">
      <dgm:prSet presAssocID="{948BD5BA-A1A9-4B8B-9781-13008721009C}" presName="txAndLines2" presStyleCnt="0"/>
      <dgm:spPr/>
    </dgm:pt>
    <dgm:pt modelId="{5F234379-5013-405E-8021-C56FE67F4D5B}" type="pres">
      <dgm:prSet presAssocID="{948BD5BA-A1A9-4B8B-9781-13008721009C}" presName="anchor2" presStyleCnt="0"/>
      <dgm:spPr/>
    </dgm:pt>
    <dgm:pt modelId="{6D296F29-2A6A-436A-BED5-AF8FF2DE816D}" type="pres">
      <dgm:prSet presAssocID="{948BD5BA-A1A9-4B8B-9781-13008721009C}" presName="backup2" presStyleCnt="0"/>
      <dgm:spPr/>
    </dgm:pt>
    <dgm:pt modelId="{E562C8AF-46E2-4B16-89EA-B96A6671188F}" type="pres">
      <dgm:prSet presAssocID="{948BD5BA-A1A9-4B8B-9781-13008721009C}" presName="preLine2" presStyleLbl="parChTrans1D1" presStyleIdx="6" presStyleCnt="10"/>
      <dgm:spPr/>
    </dgm:pt>
    <dgm:pt modelId="{0CF509A7-6DD6-4497-BAFA-3C682A770933}" type="pres">
      <dgm:prSet presAssocID="{948BD5BA-A1A9-4B8B-9781-13008721009C}" presName="desTx2" presStyleLbl="revTx" presStyleIdx="0" presStyleCnt="0" custLinFactX="-60899" custLinFactNeighborX="-100000" custLinFactNeighborY="-7155">
        <dgm:presLayoutVars>
          <dgm:bulletEnabled val="1"/>
        </dgm:presLayoutVars>
      </dgm:prSet>
      <dgm:spPr/>
    </dgm:pt>
    <dgm:pt modelId="{6C115658-34B1-43E9-8A0E-060A497C7566}" type="pres">
      <dgm:prSet presAssocID="{948BD5BA-A1A9-4B8B-9781-13008721009C}" presName="postLine2" presStyleLbl="parChTrans1D1" presStyleIdx="7" presStyleCnt="10"/>
      <dgm:spPr/>
    </dgm:pt>
    <dgm:pt modelId="{D82BA6FA-0175-46FA-A64E-3FA51EBA95EF}" type="pres">
      <dgm:prSet presAssocID="{C2905AD2-E06E-478A-B4AE-25BC19D96CA6}" presName="spPost2" presStyleCnt="0"/>
      <dgm:spPr/>
    </dgm:pt>
    <dgm:pt modelId="{C11F1B62-771B-42CC-9867-E7B5EA4924EA}" type="pres">
      <dgm:prSet presAssocID="{9E8D0489-F90A-44DB-BCFA-CEDCD85B6775}" presName="parTx3" presStyleLbl="node1" presStyleIdx="2" presStyleCnt="3" custLinFactX="-53428" custLinFactNeighborX="-100000" custLinFactNeighborY="1806"/>
      <dgm:spPr/>
    </dgm:pt>
    <dgm:pt modelId="{253EA032-87B6-4949-9CEC-EDB1DA1B09BC}" type="pres">
      <dgm:prSet presAssocID="{9E8D0489-F90A-44DB-BCFA-CEDCD85B6775}" presName="spPre3" presStyleCnt="0"/>
      <dgm:spPr/>
    </dgm:pt>
    <dgm:pt modelId="{26389053-3004-4213-BD9D-A5AC71E863EA}" type="pres">
      <dgm:prSet presAssocID="{9E8D0489-F90A-44DB-BCFA-CEDCD85B6775}" presName="chLin3" presStyleCnt="0"/>
      <dgm:spPr/>
    </dgm:pt>
    <dgm:pt modelId="{0ACC0BD5-8331-4B65-9C4B-773AC0B666F2}" type="pres">
      <dgm:prSet presAssocID="{1BC5719E-826F-4C74-9631-4B5E50E10EFC}" presName="Name79" presStyleLbl="parChTrans1D1" presStyleIdx="8" presStyleCnt="10"/>
      <dgm:spPr/>
    </dgm:pt>
    <dgm:pt modelId="{966B7768-C937-47A5-84B3-0CC05669EA6E}" type="pres">
      <dgm:prSet presAssocID="{A2411BD3-1F13-491F-B6F9-876BF1B22108}" presName="top3" presStyleCnt="0"/>
      <dgm:spPr/>
    </dgm:pt>
    <dgm:pt modelId="{D4A4604F-106D-4AB7-95C9-CB136D8ED52C}" type="pres">
      <dgm:prSet presAssocID="{A2411BD3-1F13-491F-B6F9-876BF1B22108}" presName="txAndLines3" presStyleCnt="0"/>
      <dgm:spPr/>
    </dgm:pt>
    <dgm:pt modelId="{DDB9DE93-DABE-47A3-B8B2-88972668216C}" type="pres">
      <dgm:prSet presAssocID="{A2411BD3-1F13-491F-B6F9-876BF1B22108}" presName="anchor3" presStyleCnt="0"/>
      <dgm:spPr/>
    </dgm:pt>
    <dgm:pt modelId="{462BA473-B1E1-490F-86E8-CB4F199CCB9D}" type="pres">
      <dgm:prSet presAssocID="{A2411BD3-1F13-491F-B6F9-876BF1B22108}" presName="backup3" presStyleCnt="0"/>
      <dgm:spPr/>
    </dgm:pt>
    <dgm:pt modelId="{9356674F-618D-422E-8B6D-3B081F7BD9E1}" type="pres">
      <dgm:prSet presAssocID="{A2411BD3-1F13-491F-B6F9-876BF1B22108}" presName="preLine3" presStyleLbl="parChTrans1D1" presStyleIdx="9" presStyleCnt="10"/>
      <dgm:spPr/>
    </dgm:pt>
    <dgm:pt modelId="{05776B86-C6DD-4F4D-ADD8-966D28C4A132}" type="pres">
      <dgm:prSet presAssocID="{A2411BD3-1F13-491F-B6F9-876BF1B22108}" presName="desTx3" presStyleLbl="revTx" presStyleIdx="0" presStyleCnt="0" custScaleX="213549" custLinFactX="-300000" custLinFactNeighborX="-369612" custLinFactNeighborY="-12455">
        <dgm:presLayoutVars>
          <dgm:bulletEnabled val="1"/>
        </dgm:presLayoutVars>
      </dgm:prSet>
      <dgm:spPr/>
    </dgm:pt>
  </dgm:ptLst>
  <dgm:cxnLst>
    <dgm:cxn modelId="{23951615-6FB4-468B-B62A-06546348DCB6}" srcId="{9E8D0489-F90A-44DB-BCFA-CEDCD85B6775}" destId="{A2411BD3-1F13-491F-B6F9-876BF1B22108}" srcOrd="0" destOrd="0" parTransId="{1BC5719E-826F-4C74-9631-4B5E50E10EFC}" sibTransId="{B0A202E2-14AC-4D04-A111-E4F39472C029}"/>
    <dgm:cxn modelId="{ED66A415-DC3D-4558-A40A-A6DC9BBCE313}" type="presOf" srcId="{C2905AD2-E06E-478A-B4AE-25BC19D96CA6}" destId="{31C046F7-6F03-4D89-B95B-CAC9D9D6D075}" srcOrd="0" destOrd="0" presId="urn:microsoft.com/office/officeart/2009/3/layout/SubStepProcess"/>
    <dgm:cxn modelId="{869A7327-36C9-4A29-B135-3FBEC89C5D03}" type="presOf" srcId="{948BD5BA-A1A9-4B8B-9781-13008721009C}" destId="{0CF509A7-6DD6-4497-BAFA-3C682A770933}" srcOrd="0" destOrd="0" presId="urn:microsoft.com/office/officeart/2009/3/layout/SubStepProcess"/>
    <dgm:cxn modelId="{B43D5B3A-F760-4DC7-B06A-732EDF023789}" srcId="{91F14C84-9A09-4333-90B0-63CC05D5032F}" destId="{C2905AD2-E06E-478A-B4AE-25BC19D96CA6}" srcOrd="1" destOrd="0" parTransId="{75FDE46E-19BD-46BF-BE3E-EDD56E62197F}" sibTransId="{C88ECA48-AAB4-4314-99D7-FCF545F0AF96}"/>
    <dgm:cxn modelId="{DFF2DA74-DE71-45BE-A4AD-FE537247A3D2}" srcId="{EF69A2F0-F67B-492A-A5BD-67A032B2FF96}" destId="{927083B8-D6A7-4C00-AC91-7E8BAA966EF3}" srcOrd="0" destOrd="0" parTransId="{65C9B676-E227-448D-8F6B-118770508999}" sibTransId="{10520FA9-3C6F-4B26-99B9-377231CAD8C8}"/>
    <dgm:cxn modelId="{CE6CBF8C-625B-43E0-8FBE-4DF0DDB0EBCB}" type="presOf" srcId="{927083B8-D6A7-4C00-AC91-7E8BAA966EF3}" destId="{EA01CF66-7B60-4F47-86CB-649BE37E6840}" srcOrd="0" destOrd="0" presId="urn:microsoft.com/office/officeart/2009/3/layout/SubStepProcess"/>
    <dgm:cxn modelId="{B83C669E-BD3B-4070-8FA8-FF8BEB0E55DD}" srcId="{91F14C84-9A09-4333-90B0-63CC05D5032F}" destId="{9E8D0489-F90A-44DB-BCFA-CEDCD85B6775}" srcOrd="2" destOrd="0" parTransId="{8A085733-A992-430F-90AD-AE03C9847259}" sibTransId="{A5DCFBA1-98B4-4460-9A6A-8D5020B1651F}"/>
    <dgm:cxn modelId="{9F49509F-6417-4EAE-80B7-4A65BBBD4AF9}" type="presOf" srcId="{A2411BD3-1F13-491F-B6F9-876BF1B22108}" destId="{05776B86-C6DD-4F4D-ADD8-966D28C4A132}" srcOrd="0" destOrd="0" presId="urn:microsoft.com/office/officeart/2009/3/layout/SubStepProcess"/>
    <dgm:cxn modelId="{2AF57DC4-1613-4C73-85BE-CC6DC36950EE}" srcId="{91F14C84-9A09-4333-90B0-63CC05D5032F}" destId="{EF69A2F0-F67B-492A-A5BD-67A032B2FF96}" srcOrd="0" destOrd="0" parTransId="{B21FDCDB-F0F9-4CCF-BB4B-A2D85F5C21B7}" sibTransId="{7B862A3F-F5B2-49EF-B95A-24EB087C6875}"/>
    <dgm:cxn modelId="{E99D7AC9-9F86-42D4-B9E7-4467D3FC7657}" srcId="{C2905AD2-E06E-478A-B4AE-25BC19D96CA6}" destId="{948BD5BA-A1A9-4B8B-9781-13008721009C}" srcOrd="0" destOrd="0" parTransId="{C6FE6283-635F-4470-8F7F-155815FC4F00}" sibTransId="{67056410-CA98-401F-BBF5-CC8BF757CD12}"/>
    <dgm:cxn modelId="{8EE403D2-4295-422A-A1C1-B3786141B1F2}" type="presOf" srcId="{91F14C84-9A09-4333-90B0-63CC05D5032F}" destId="{5C3D4C7B-E0D6-47B9-9B79-6B1A8F1C86E2}" srcOrd="0" destOrd="0" presId="urn:microsoft.com/office/officeart/2009/3/layout/SubStepProcess"/>
    <dgm:cxn modelId="{ED6FD4E3-A715-412A-9F9A-1417DCE59D0D}" type="presOf" srcId="{9E8D0489-F90A-44DB-BCFA-CEDCD85B6775}" destId="{C11F1B62-771B-42CC-9867-E7B5EA4924EA}" srcOrd="0" destOrd="0" presId="urn:microsoft.com/office/officeart/2009/3/layout/SubStepProcess"/>
    <dgm:cxn modelId="{749712FE-1A53-4862-9B2A-CDA705C0EC3E}" type="presOf" srcId="{EF69A2F0-F67B-492A-A5BD-67A032B2FF96}" destId="{E8E0D39B-BD7B-4B27-9819-4C61076E6401}" srcOrd="0" destOrd="0" presId="urn:microsoft.com/office/officeart/2009/3/layout/SubStepProcess"/>
    <dgm:cxn modelId="{3505DF95-A6A9-4139-920F-241DA5484B11}" type="presParOf" srcId="{5C3D4C7B-E0D6-47B9-9B79-6B1A8F1C86E2}" destId="{E8E0D39B-BD7B-4B27-9819-4C61076E6401}" srcOrd="0" destOrd="0" presId="urn:microsoft.com/office/officeart/2009/3/layout/SubStepProcess"/>
    <dgm:cxn modelId="{A99B1B02-DDB9-4ED0-9FD0-27C7E2E4A1A4}" type="presParOf" srcId="{5C3D4C7B-E0D6-47B9-9B79-6B1A8F1C86E2}" destId="{CF95C5EA-E8D0-431C-B78E-46E12BB7CB1A}" srcOrd="1" destOrd="0" presId="urn:microsoft.com/office/officeart/2009/3/layout/SubStepProcess"/>
    <dgm:cxn modelId="{ACCBED26-D284-4647-BA00-F0ECB6FD3503}" type="presParOf" srcId="{5C3D4C7B-E0D6-47B9-9B79-6B1A8F1C86E2}" destId="{B58866F2-DFEB-4DB8-B17C-CFA7E48158C8}" srcOrd="2" destOrd="0" presId="urn:microsoft.com/office/officeart/2009/3/layout/SubStepProcess"/>
    <dgm:cxn modelId="{A9B6E8F0-9500-4980-BDA8-97B9D64AABBC}" type="presParOf" srcId="{B58866F2-DFEB-4DB8-B17C-CFA7E48158C8}" destId="{0A32E537-2D04-4E5A-8A7B-F0032F1E9236}" srcOrd="0" destOrd="0" presId="urn:microsoft.com/office/officeart/2009/3/layout/SubStepProcess"/>
    <dgm:cxn modelId="{B0D852DD-5CA0-4709-A06E-983C85F10450}" type="presParOf" srcId="{B58866F2-DFEB-4DB8-B17C-CFA7E48158C8}" destId="{68160145-607D-4310-99B2-87CCB2D43225}" srcOrd="1" destOrd="0" presId="urn:microsoft.com/office/officeart/2009/3/layout/SubStepProcess"/>
    <dgm:cxn modelId="{A768B226-0BCA-4534-B27D-39628BD4916D}" type="presParOf" srcId="{B58866F2-DFEB-4DB8-B17C-CFA7E48158C8}" destId="{5F0CA464-D27B-42C1-99CF-CB1B181C9C12}" srcOrd="2" destOrd="0" presId="urn:microsoft.com/office/officeart/2009/3/layout/SubStepProcess"/>
    <dgm:cxn modelId="{D8AC1A00-A330-4C14-82E4-187C40F11048}" type="presParOf" srcId="{B58866F2-DFEB-4DB8-B17C-CFA7E48158C8}" destId="{71BF3656-E2EC-4DE8-80DA-FADE472C7D72}" srcOrd="3" destOrd="0" presId="urn:microsoft.com/office/officeart/2009/3/layout/SubStepProcess"/>
    <dgm:cxn modelId="{EA3005DE-FCDD-4F35-A2AC-82DAD2C2D523}" type="presParOf" srcId="{71BF3656-E2EC-4DE8-80DA-FADE472C7D72}" destId="{77934ED9-2080-43C6-AA4D-C73972976369}" srcOrd="0" destOrd="0" presId="urn:microsoft.com/office/officeart/2009/3/layout/SubStepProcess"/>
    <dgm:cxn modelId="{044B8531-B10A-4814-954D-5698EA76B6E4}" type="presParOf" srcId="{71BF3656-E2EC-4DE8-80DA-FADE472C7D72}" destId="{732E937C-D111-48E7-BCB9-BEA867CAF76A}" srcOrd="1" destOrd="0" presId="urn:microsoft.com/office/officeart/2009/3/layout/SubStepProcess"/>
    <dgm:cxn modelId="{0C8EF16C-2314-4E89-84B2-BDBFC6CD2BB9}" type="presParOf" srcId="{71BF3656-E2EC-4DE8-80DA-FADE472C7D72}" destId="{DFAB0A2E-86B2-41A0-BB22-EA9AA91A9FDF}" srcOrd="2" destOrd="0" presId="urn:microsoft.com/office/officeart/2009/3/layout/SubStepProcess"/>
    <dgm:cxn modelId="{5B925835-26CF-4BEF-A714-E3E576CC9DE1}" type="presParOf" srcId="{71BF3656-E2EC-4DE8-80DA-FADE472C7D72}" destId="{EA01CF66-7B60-4F47-86CB-649BE37E6840}" srcOrd="3" destOrd="0" presId="urn:microsoft.com/office/officeart/2009/3/layout/SubStepProcess"/>
    <dgm:cxn modelId="{5243C543-76EB-4AD7-B769-EA15C17F1BAC}" type="presParOf" srcId="{71BF3656-E2EC-4DE8-80DA-FADE472C7D72}" destId="{C5B15217-3E0F-468E-BA37-A60088A337EB}" srcOrd="4" destOrd="0" presId="urn:microsoft.com/office/officeart/2009/3/layout/SubStepProcess"/>
    <dgm:cxn modelId="{4FC061CA-BD69-4F9E-9113-4793862036AD}" type="presParOf" srcId="{5C3D4C7B-E0D6-47B9-9B79-6B1A8F1C86E2}" destId="{47588AE3-1938-4367-A292-E86CFE753B99}" srcOrd="3" destOrd="0" presId="urn:microsoft.com/office/officeart/2009/3/layout/SubStepProcess"/>
    <dgm:cxn modelId="{85D35FCA-059D-4C2F-800B-4636DF32BDBB}" type="presParOf" srcId="{5C3D4C7B-E0D6-47B9-9B79-6B1A8F1C86E2}" destId="{31C046F7-6F03-4D89-B95B-CAC9D9D6D075}" srcOrd="4" destOrd="0" presId="urn:microsoft.com/office/officeart/2009/3/layout/SubStepProcess"/>
    <dgm:cxn modelId="{A0E12503-2403-4587-8C4F-8D28FD9A494E}" type="presParOf" srcId="{5C3D4C7B-E0D6-47B9-9B79-6B1A8F1C86E2}" destId="{7D5A203E-F7B6-40B3-8F26-3D58F18C4EEA}" srcOrd="5" destOrd="0" presId="urn:microsoft.com/office/officeart/2009/3/layout/SubStepProcess"/>
    <dgm:cxn modelId="{8C6B25CD-ED0B-4173-AECC-AD192C72C1E4}" type="presParOf" srcId="{5C3D4C7B-E0D6-47B9-9B79-6B1A8F1C86E2}" destId="{E3614B5F-CE61-4DD9-A97F-76B05E66F632}" srcOrd="6" destOrd="0" presId="urn:microsoft.com/office/officeart/2009/3/layout/SubStepProcess"/>
    <dgm:cxn modelId="{60435C1C-9217-4AD5-8989-4E39868A3B93}" type="presParOf" srcId="{E3614B5F-CE61-4DD9-A97F-76B05E66F632}" destId="{CC86148A-A788-44B7-A179-C5286E953AD7}" srcOrd="0" destOrd="0" presId="urn:microsoft.com/office/officeart/2009/3/layout/SubStepProcess"/>
    <dgm:cxn modelId="{E4308613-B5DC-44F5-9474-4D6639F2F43A}" type="presParOf" srcId="{E3614B5F-CE61-4DD9-A97F-76B05E66F632}" destId="{E9F30A7F-7F07-43DE-AB94-46EAFA2C1916}" srcOrd="1" destOrd="0" presId="urn:microsoft.com/office/officeart/2009/3/layout/SubStepProcess"/>
    <dgm:cxn modelId="{72D82BAC-12D1-4BF2-B017-0C651D7A66EB}" type="presParOf" srcId="{E3614B5F-CE61-4DD9-A97F-76B05E66F632}" destId="{288E3130-1CEA-4760-BA11-5622275A5E6F}" srcOrd="2" destOrd="0" presId="urn:microsoft.com/office/officeart/2009/3/layout/SubStepProcess"/>
    <dgm:cxn modelId="{E1F4F4F7-9DE0-4514-9016-E701951C2DDE}" type="presParOf" srcId="{E3614B5F-CE61-4DD9-A97F-76B05E66F632}" destId="{CD01CF34-64B1-4701-8AAD-4A3A89B6B94A}" srcOrd="3" destOrd="0" presId="urn:microsoft.com/office/officeart/2009/3/layout/SubStepProcess"/>
    <dgm:cxn modelId="{14DC9DFA-ED65-4832-BFCE-3F82441F55B5}" type="presParOf" srcId="{CD01CF34-64B1-4701-8AAD-4A3A89B6B94A}" destId="{5F234379-5013-405E-8021-C56FE67F4D5B}" srcOrd="0" destOrd="0" presId="urn:microsoft.com/office/officeart/2009/3/layout/SubStepProcess"/>
    <dgm:cxn modelId="{28F2015B-2A3F-4C8E-A5D6-D5CD6C08D182}" type="presParOf" srcId="{CD01CF34-64B1-4701-8AAD-4A3A89B6B94A}" destId="{6D296F29-2A6A-436A-BED5-AF8FF2DE816D}" srcOrd="1" destOrd="0" presId="urn:microsoft.com/office/officeart/2009/3/layout/SubStepProcess"/>
    <dgm:cxn modelId="{3CA8EB08-30B0-4C90-8480-216FD5B208BD}" type="presParOf" srcId="{CD01CF34-64B1-4701-8AAD-4A3A89B6B94A}" destId="{E562C8AF-46E2-4B16-89EA-B96A6671188F}" srcOrd="2" destOrd="0" presId="urn:microsoft.com/office/officeart/2009/3/layout/SubStepProcess"/>
    <dgm:cxn modelId="{0DEFC45B-BE55-4E87-8D2A-D06848515D05}" type="presParOf" srcId="{CD01CF34-64B1-4701-8AAD-4A3A89B6B94A}" destId="{0CF509A7-6DD6-4497-BAFA-3C682A770933}" srcOrd="3" destOrd="0" presId="urn:microsoft.com/office/officeart/2009/3/layout/SubStepProcess"/>
    <dgm:cxn modelId="{54E88EEA-4664-4154-BFBA-481CBBCE9BB0}" type="presParOf" srcId="{CD01CF34-64B1-4701-8AAD-4A3A89B6B94A}" destId="{6C115658-34B1-43E9-8A0E-060A497C7566}" srcOrd="4" destOrd="0" presId="urn:microsoft.com/office/officeart/2009/3/layout/SubStepProcess"/>
    <dgm:cxn modelId="{F3D73872-0FD7-4C68-A6B2-2D96C6CF0556}" type="presParOf" srcId="{5C3D4C7B-E0D6-47B9-9B79-6B1A8F1C86E2}" destId="{D82BA6FA-0175-46FA-A64E-3FA51EBA95EF}" srcOrd="7" destOrd="0" presId="urn:microsoft.com/office/officeart/2009/3/layout/SubStepProcess"/>
    <dgm:cxn modelId="{BA086493-258B-4606-8ED7-57454FB15724}" type="presParOf" srcId="{5C3D4C7B-E0D6-47B9-9B79-6B1A8F1C86E2}" destId="{C11F1B62-771B-42CC-9867-E7B5EA4924EA}" srcOrd="8" destOrd="0" presId="urn:microsoft.com/office/officeart/2009/3/layout/SubStepProcess"/>
    <dgm:cxn modelId="{89B96263-4185-426F-87D8-731047AADA17}" type="presParOf" srcId="{5C3D4C7B-E0D6-47B9-9B79-6B1A8F1C86E2}" destId="{253EA032-87B6-4949-9CEC-EDB1DA1B09BC}" srcOrd="9" destOrd="0" presId="urn:microsoft.com/office/officeart/2009/3/layout/SubStepProcess"/>
    <dgm:cxn modelId="{34FA65B5-768D-4E7C-A9D8-2D7E05771006}" type="presParOf" srcId="{5C3D4C7B-E0D6-47B9-9B79-6B1A8F1C86E2}" destId="{26389053-3004-4213-BD9D-A5AC71E863EA}" srcOrd="10" destOrd="0" presId="urn:microsoft.com/office/officeart/2009/3/layout/SubStepProcess"/>
    <dgm:cxn modelId="{DE4EF919-78FA-4994-8983-4DD47477ADE5}" type="presParOf" srcId="{26389053-3004-4213-BD9D-A5AC71E863EA}" destId="{0ACC0BD5-8331-4B65-9C4B-773AC0B666F2}" srcOrd="0" destOrd="0" presId="urn:microsoft.com/office/officeart/2009/3/layout/SubStepProcess"/>
    <dgm:cxn modelId="{6541B560-648F-4588-9912-CE8AEE95BDF7}" type="presParOf" srcId="{26389053-3004-4213-BD9D-A5AC71E863EA}" destId="{966B7768-C937-47A5-84B3-0CC05669EA6E}" srcOrd="1" destOrd="0" presId="urn:microsoft.com/office/officeart/2009/3/layout/SubStepProcess"/>
    <dgm:cxn modelId="{93828EC7-5686-4F97-9D69-11A97183A7F5}" type="presParOf" srcId="{26389053-3004-4213-BD9D-A5AC71E863EA}" destId="{D4A4604F-106D-4AB7-95C9-CB136D8ED52C}" srcOrd="2" destOrd="0" presId="urn:microsoft.com/office/officeart/2009/3/layout/SubStepProcess"/>
    <dgm:cxn modelId="{DB4F69C5-1F84-41D3-847E-B7B66DA439C9}" type="presParOf" srcId="{D4A4604F-106D-4AB7-95C9-CB136D8ED52C}" destId="{DDB9DE93-DABE-47A3-B8B2-88972668216C}" srcOrd="0" destOrd="0" presId="urn:microsoft.com/office/officeart/2009/3/layout/SubStepProcess"/>
    <dgm:cxn modelId="{B7C796AA-C823-4D41-9352-2FC7A9514B01}" type="presParOf" srcId="{D4A4604F-106D-4AB7-95C9-CB136D8ED52C}" destId="{462BA473-B1E1-490F-86E8-CB4F199CCB9D}" srcOrd="1" destOrd="0" presId="urn:microsoft.com/office/officeart/2009/3/layout/SubStepProcess"/>
    <dgm:cxn modelId="{6C1DAA16-ADE0-4FED-A0C4-20685695096A}" type="presParOf" srcId="{D4A4604F-106D-4AB7-95C9-CB136D8ED52C}" destId="{9356674F-618D-422E-8B6D-3B081F7BD9E1}" srcOrd="2" destOrd="0" presId="urn:microsoft.com/office/officeart/2009/3/layout/SubStepProcess"/>
    <dgm:cxn modelId="{80C7DD51-CC49-4940-86B5-1F7CC6B3C29E}" type="presParOf" srcId="{D4A4604F-106D-4AB7-95C9-CB136D8ED52C}" destId="{05776B86-C6DD-4F4D-ADD8-966D28C4A132}" srcOrd="3" destOrd="0" presId="urn:microsoft.com/office/officeart/2009/3/layout/SubSte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E0D39B-BD7B-4B27-9819-4C61076E6401}">
      <dsp:nvSpPr>
        <dsp:cNvPr id="0" name=""/>
        <dsp:cNvSpPr/>
      </dsp:nvSpPr>
      <dsp:spPr>
        <a:xfrm>
          <a:off x="216595" y="1780834"/>
          <a:ext cx="1447308" cy="14473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1800" kern="1200" dirty="0"/>
            <a:t>Gadgeteer.Picture</a:t>
          </a:r>
          <a:endParaRPr lang="en-US" sz="1800" kern="1200" dirty="0"/>
        </a:p>
      </dsp:txBody>
      <dsp:txXfrm>
        <a:off x="428548" y="1992787"/>
        <a:ext cx="1023402" cy="1023402"/>
      </dsp:txXfrm>
    </dsp:sp>
    <dsp:sp modelId="{0A32E537-2D04-4E5A-8A7B-F0032F1E9236}">
      <dsp:nvSpPr>
        <dsp:cNvPr id="0" name=""/>
        <dsp:cNvSpPr/>
      </dsp:nvSpPr>
      <dsp:spPr>
        <a:xfrm rot="3843018">
          <a:off x="1581969" y="2706764"/>
          <a:ext cx="3607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074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160145-607D-4310-99B2-87CCB2D43225}">
      <dsp:nvSpPr>
        <dsp:cNvPr id="0" name=""/>
        <dsp:cNvSpPr/>
      </dsp:nvSpPr>
      <dsp:spPr>
        <a:xfrm rot="6617365">
          <a:off x="3266999" y="2707879"/>
          <a:ext cx="34345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43452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AB0A2E-86B2-41A0-BB22-EA9AA91A9FDF}">
      <dsp:nvSpPr>
        <dsp:cNvPr id="0" name=""/>
        <dsp:cNvSpPr/>
      </dsp:nvSpPr>
      <dsp:spPr>
        <a:xfrm>
          <a:off x="1841267" y="2868950"/>
          <a:ext cx="16917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01CF66-7B60-4F47-86CB-649BE37E6840}">
      <dsp:nvSpPr>
        <dsp:cNvPr id="0" name=""/>
        <dsp:cNvSpPr/>
      </dsp:nvSpPr>
      <dsp:spPr>
        <a:xfrm>
          <a:off x="2010437" y="2509079"/>
          <a:ext cx="1199569" cy="71974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1300" kern="1200" dirty="0"/>
            <a:t>MakeBitmap()</a:t>
          </a:r>
          <a:endParaRPr lang="en-US" sz="1300" kern="1200" dirty="0"/>
        </a:p>
      </dsp:txBody>
      <dsp:txXfrm>
        <a:off x="2010437" y="2509079"/>
        <a:ext cx="1199569" cy="719741"/>
      </dsp:txXfrm>
    </dsp:sp>
    <dsp:sp modelId="{C5B15217-3E0F-468E-BA37-A60088A337EB}">
      <dsp:nvSpPr>
        <dsp:cNvPr id="0" name=""/>
        <dsp:cNvSpPr/>
      </dsp:nvSpPr>
      <dsp:spPr>
        <a:xfrm>
          <a:off x="3210007" y="2868950"/>
          <a:ext cx="16917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C046F7-6F03-4D89-B95B-CAC9D9D6D075}">
      <dsp:nvSpPr>
        <dsp:cNvPr id="0" name=""/>
        <dsp:cNvSpPr/>
      </dsp:nvSpPr>
      <dsp:spPr>
        <a:xfrm>
          <a:off x="3512994" y="1821192"/>
          <a:ext cx="1447308" cy="1371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1200" kern="1200" dirty="0"/>
            <a:t>Microsoft.SPOT.Bitmap</a:t>
          </a:r>
          <a:endParaRPr lang="en-US" sz="1200" kern="1200" dirty="0"/>
        </a:p>
      </dsp:txBody>
      <dsp:txXfrm>
        <a:off x="3724947" y="2022058"/>
        <a:ext cx="1023402" cy="969867"/>
      </dsp:txXfrm>
    </dsp:sp>
    <dsp:sp modelId="{CC86148A-A788-44B7-A179-C5286E953AD7}">
      <dsp:nvSpPr>
        <dsp:cNvPr id="0" name=""/>
        <dsp:cNvSpPr/>
      </dsp:nvSpPr>
      <dsp:spPr>
        <a:xfrm rot="3954631">
          <a:off x="4886005" y="2679297"/>
          <a:ext cx="30266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2669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F30A7F-7F07-43DE-AB94-46EAFA2C1916}">
      <dsp:nvSpPr>
        <dsp:cNvPr id="0" name=""/>
        <dsp:cNvSpPr/>
      </dsp:nvSpPr>
      <dsp:spPr>
        <a:xfrm rot="6847809">
          <a:off x="6555660" y="2691858"/>
          <a:ext cx="27523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5239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62C8AF-46E2-4B16-89EA-B96A6671188F}">
      <dsp:nvSpPr>
        <dsp:cNvPr id="0" name=""/>
        <dsp:cNvSpPr/>
      </dsp:nvSpPr>
      <dsp:spPr>
        <a:xfrm>
          <a:off x="5099109" y="2817452"/>
          <a:ext cx="16917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F509A7-6DD6-4497-BAFA-3C682A770933}">
      <dsp:nvSpPr>
        <dsp:cNvPr id="0" name=""/>
        <dsp:cNvSpPr/>
      </dsp:nvSpPr>
      <dsp:spPr>
        <a:xfrm>
          <a:off x="5268279" y="2457581"/>
          <a:ext cx="1199569" cy="71974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1300" kern="1200" dirty="0"/>
            <a:t>GetBitmap()</a:t>
          </a:r>
          <a:endParaRPr lang="en-US" sz="1300" kern="1200" dirty="0"/>
        </a:p>
      </dsp:txBody>
      <dsp:txXfrm>
        <a:off x="5268279" y="2457581"/>
        <a:ext cx="1199569" cy="719741"/>
      </dsp:txXfrm>
    </dsp:sp>
    <dsp:sp modelId="{6C115658-34B1-43E9-8A0E-060A497C7566}">
      <dsp:nvSpPr>
        <dsp:cNvPr id="0" name=""/>
        <dsp:cNvSpPr/>
      </dsp:nvSpPr>
      <dsp:spPr>
        <a:xfrm>
          <a:off x="6467849" y="2817452"/>
          <a:ext cx="169170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1F1B62-771B-42CC-9867-E7B5EA4924EA}">
      <dsp:nvSpPr>
        <dsp:cNvPr id="0" name=""/>
        <dsp:cNvSpPr/>
      </dsp:nvSpPr>
      <dsp:spPr>
        <a:xfrm>
          <a:off x="6763447" y="1811563"/>
          <a:ext cx="1447308" cy="144730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lt-LT" sz="2000" kern="1200" dirty="0"/>
            <a:t>byte[]</a:t>
          </a:r>
          <a:endParaRPr lang="en-US" sz="2000" kern="1200" dirty="0"/>
        </a:p>
      </dsp:txBody>
      <dsp:txXfrm>
        <a:off x="6975400" y="2023516"/>
        <a:ext cx="1023402" cy="1023402"/>
      </dsp:txXfrm>
    </dsp:sp>
    <dsp:sp modelId="{0ACC0BD5-8331-4B65-9C4B-773AC0B666F2}">
      <dsp:nvSpPr>
        <dsp:cNvPr id="0" name=""/>
        <dsp:cNvSpPr/>
      </dsp:nvSpPr>
      <dsp:spPr>
        <a:xfrm rot="4066489">
          <a:off x="8137968" y="2694300"/>
          <a:ext cx="27557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5578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56674F-618D-422E-8B6D-3B081F7BD9E1}">
      <dsp:nvSpPr>
        <dsp:cNvPr id="0" name=""/>
        <dsp:cNvSpPr/>
      </dsp:nvSpPr>
      <dsp:spPr>
        <a:xfrm>
          <a:off x="8327876" y="2821852"/>
          <a:ext cx="189803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776B86-C6DD-4F4D-ADD8-966D28C4A132}">
      <dsp:nvSpPr>
        <dsp:cNvPr id="0" name=""/>
        <dsp:cNvSpPr/>
      </dsp:nvSpPr>
      <dsp:spPr>
        <a:xfrm>
          <a:off x="8517679" y="2632779"/>
          <a:ext cx="1345876" cy="378145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</dsp:txBody>
      <dsp:txXfrm>
        <a:off x="8517679" y="2632779"/>
        <a:ext cx="1345876" cy="3781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062FCC-AA14-4D30-A5CD-02EB6DFFD746}" type="datetimeFigureOut">
              <a:rPr lang="en-US" smtClean="0"/>
              <a:t>5/3/2017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523CAB-585F-4815-9DC7-58D790911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851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523CAB-585F-4815-9DC7-58D79091141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86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Kas įeina į įrenginio paleidimą? Gal ir tai reiktų parodyt? Ką reiškia „įrenginys pasijungė be klaidų“? Kokios klaidos – programavimo, įrangos, sintaksės ar logikos? Kaip jos tikrinamos? Ar tai reikia dėt ir ar tai realiai daroma? Ar mes perkraunam įrenginį, kai įvyksta klaida? „Žinutė gauta“ nėra tikslu, kadangi išsiunčiamos kelio žinutės – vertėtų pasigilinti į kodo veikimą. Viskas vaizduojama sinchroniškai.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523CAB-585F-4815-9DC7-58D79091141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212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Ar neturėtų būti žymimas interaction‘as naudotojo ir prietaiso (t.y. ar aktorius „Žmogus“ mes šiukšles į įrenginį ir jo pilnumas bus tikrinamas?). Galbūt konteineris yra aktorius?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523CAB-585F-4815-9DC7-58D79091141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9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/>
              <a:t>Visiškai kitaip atrodo, smarkiai didelis daiktas su daug notacijos: https://www.youtube.com/watch?v=cxG-qWthxt4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523CAB-585F-4815-9DC7-58D79091141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543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avadinimo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lt-LT"/>
              <a:t>Spustelėję redag. ruoš. pavad. stilių</a:t>
            </a:r>
          </a:p>
        </p:txBody>
      </p:sp>
      <p:sp>
        <p:nvSpPr>
          <p:cNvPr id="3" name="Antrinis pavadinimas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lt-LT"/>
              <a:t>Spustelėkite norėdami redaguoti šablono paantraštės stilių</a:t>
            </a:r>
          </a:p>
        </p:txBody>
      </p:sp>
      <p:sp>
        <p:nvSpPr>
          <p:cNvPr id="4" name="Datos vietos rezervavimo ženklas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49157-2844-44BA-B1F4-11200F43AEC7}" type="datetimeFigureOut">
              <a:rPr lang="lt-LT" smtClean="0"/>
              <a:t>2017-05-03</a:t>
            </a:fld>
            <a:endParaRPr lang="lt-LT"/>
          </a:p>
        </p:txBody>
      </p:sp>
      <p:sp>
        <p:nvSpPr>
          <p:cNvPr id="5" name="Poraštės vietos rezervavimo ženklas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kaidrės numerio vietos rezervavimo ženklas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66865-17BF-485F-A390-D28725DB11F5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835298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Pavadinimas ir vertikalus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redag. ruoš. pavad. stilių</a:t>
            </a:r>
          </a:p>
        </p:txBody>
      </p:sp>
      <p:sp>
        <p:nvSpPr>
          <p:cNvPr id="3" name="Vertikalaus teksto vietos rezervavimo ženklas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lt-LT"/>
              <a:t>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4" name="Datos vietos rezervavimo ženklas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49157-2844-44BA-B1F4-11200F43AEC7}" type="datetimeFigureOut">
              <a:rPr lang="lt-LT" smtClean="0"/>
              <a:t>2017-05-03</a:t>
            </a:fld>
            <a:endParaRPr lang="lt-LT"/>
          </a:p>
        </p:txBody>
      </p:sp>
      <p:sp>
        <p:nvSpPr>
          <p:cNvPr id="5" name="Poraštės vietos rezervavimo ženklas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kaidrės numerio vietos rezervavimo ženklas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66865-17BF-485F-A390-D28725DB11F5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854225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us 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us pavadinimas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lt-LT"/>
              <a:t>Spustelėję redag. ruoš. pavad. stilių</a:t>
            </a:r>
          </a:p>
        </p:txBody>
      </p:sp>
      <p:sp>
        <p:nvSpPr>
          <p:cNvPr id="3" name="Vertikalaus teksto vietos rezervavimo ženklas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lt-LT"/>
              <a:t>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4" name="Datos vietos rezervavimo ženklas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49157-2844-44BA-B1F4-11200F43AEC7}" type="datetimeFigureOut">
              <a:rPr lang="lt-LT" smtClean="0"/>
              <a:t>2017-05-03</a:t>
            </a:fld>
            <a:endParaRPr lang="lt-LT"/>
          </a:p>
        </p:txBody>
      </p:sp>
      <p:sp>
        <p:nvSpPr>
          <p:cNvPr id="5" name="Poraštės vietos rezervavimo ženklas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kaidrės numerio vietos rezervavimo ženklas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66865-17BF-485F-A390-D28725DB11F5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384758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avadinimas ir turin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redag. ruoš. pavad. stilių</a:t>
            </a:r>
          </a:p>
        </p:txBody>
      </p:sp>
      <p:sp>
        <p:nvSpPr>
          <p:cNvPr id="3" name="Turinio vietos rezervavimo ženklas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lt-LT"/>
              <a:t>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4" name="Datos vietos rezervavimo ženklas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49157-2844-44BA-B1F4-11200F43AEC7}" type="datetimeFigureOut">
              <a:rPr lang="lt-LT" smtClean="0"/>
              <a:t>2017-05-03</a:t>
            </a:fld>
            <a:endParaRPr lang="lt-LT"/>
          </a:p>
        </p:txBody>
      </p:sp>
      <p:sp>
        <p:nvSpPr>
          <p:cNvPr id="5" name="Poraštės vietos rezervavimo ženklas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kaidrės numerio vietos rezervavimo ženklas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66865-17BF-485F-A390-D28725DB11F5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626435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kcijos antrašt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lt-LT"/>
              <a:t>Spustelėję redag. ruoš. pavad. stilių</a:t>
            </a:r>
          </a:p>
        </p:txBody>
      </p:sp>
      <p:sp>
        <p:nvSpPr>
          <p:cNvPr id="3" name="Teksto vietos rezervavimo ženklas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lt-LT"/>
              <a:t>Redaguoti šablono teksto stilius</a:t>
            </a:r>
          </a:p>
        </p:txBody>
      </p:sp>
      <p:sp>
        <p:nvSpPr>
          <p:cNvPr id="4" name="Datos vietos rezervavimo ženklas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49157-2844-44BA-B1F4-11200F43AEC7}" type="datetimeFigureOut">
              <a:rPr lang="lt-LT" smtClean="0"/>
              <a:t>2017-05-03</a:t>
            </a:fld>
            <a:endParaRPr lang="lt-LT"/>
          </a:p>
        </p:txBody>
      </p:sp>
      <p:sp>
        <p:nvSpPr>
          <p:cNvPr id="5" name="Poraštės vietos rezervavimo ženklas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kaidrės numerio vietos rezervavimo ženklas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66865-17BF-485F-A390-D28725DB11F5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824360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 turini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redag. ruoš. pavad. stilių</a:t>
            </a:r>
          </a:p>
        </p:txBody>
      </p:sp>
      <p:sp>
        <p:nvSpPr>
          <p:cNvPr id="3" name="Turinio vietos rezervavimo ženklas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lt-LT"/>
              <a:t>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4" name="Turinio vietos rezervavimo ženklas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lt-LT"/>
              <a:t>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5" name="Datos vietos rezervavimo ženklas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49157-2844-44BA-B1F4-11200F43AEC7}" type="datetimeFigureOut">
              <a:rPr lang="lt-LT" smtClean="0"/>
              <a:t>2017-05-03</a:t>
            </a:fld>
            <a:endParaRPr lang="lt-LT"/>
          </a:p>
        </p:txBody>
      </p:sp>
      <p:sp>
        <p:nvSpPr>
          <p:cNvPr id="6" name="Poraštės vietos rezervavimo ženklas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kaidrės numerio vietos rezervavimo ženklas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66865-17BF-485F-A390-D28725DB11F5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758509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Lygini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lt-LT"/>
              <a:t>Spustelėję redag. ruoš. pavad. stilių</a:t>
            </a:r>
          </a:p>
        </p:txBody>
      </p:sp>
      <p:sp>
        <p:nvSpPr>
          <p:cNvPr id="3" name="Teksto vietos rezervavimo ženklas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lt-LT"/>
              <a:t>Redaguoti šablono teksto stilius</a:t>
            </a:r>
          </a:p>
        </p:txBody>
      </p:sp>
      <p:sp>
        <p:nvSpPr>
          <p:cNvPr id="4" name="Turinio vietos rezervavimo ženklas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lt-LT"/>
              <a:t>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5" name="Teksto vietos rezervavimo ženklas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lt-LT"/>
              <a:t>Redaguoti šablono teksto stilius</a:t>
            </a:r>
          </a:p>
        </p:txBody>
      </p:sp>
      <p:sp>
        <p:nvSpPr>
          <p:cNvPr id="6" name="Turinio vietos rezervavimo ženklas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lt-LT"/>
              <a:t>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7" name="Datos vietos rezervavimo ženklas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49157-2844-44BA-B1F4-11200F43AEC7}" type="datetimeFigureOut">
              <a:rPr lang="lt-LT" smtClean="0"/>
              <a:t>2017-05-03</a:t>
            </a:fld>
            <a:endParaRPr lang="lt-LT"/>
          </a:p>
        </p:txBody>
      </p:sp>
      <p:sp>
        <p:nvSpPr>
          <p:cNvPr id="8" name="Poraštės vietos rezervavimo ženklas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9" name="Skaidrės numerio vietos rezervavimo ženklas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66865-17BF-485F-A390-D28725DB11F5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088567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k pavadini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redag. ruoš. pavad. stilių</a:t>
            </a:r>
          </a:p>
        </p:txBody>
      </p:sp>
      <p:sp>
        <p:nvSpPr>
          <p:cNvPr id="3" name="Datos vietos rezervavimo ženklas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49157-2844-44BA-B1F4-11200F43AEC7}" type="datetimeFigureOut">
              <a:rPr lang="lt-LT" smtClean="0"/>
              <a:t>2017-05-03</a:t>
            </a:fld>
            <a:endParaRPr lang="lt-LT"/>
          </a:p>
        </p:txBody>
      </p:sp>
      <p:sp>
        <p:nvSpPr>
          <p:cNvPr id="4" name="Poraštės vietos rezervavimo ženklas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5" name="Skaidrės numerio vietos rezervavimo ženklas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66865-17BF-485F-A390-D28725DB11F5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120617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ušč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os vietos rezervavimo ženklas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49157-2844-44BA-B1F4-11200F43AEC7}" type="datetimeFigureOut">
              <a:rPr lang="lt-LT" smtClean="0"/>
              <a:t>2017-05-03</a:t>
            </a:fld>
            <a:endParaRPr lang="lt-LT"/>
          </a:p>
        </p:txBody>
      </p:sp>
      <p:sp>
        <p:nvSpPr>
          <p:cNvPr id="3" name="Poraštės vietos rezervavimo ženklas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4" name="Skaidrės numerio vietos rezervavimo ženklas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66865-17BF-485F-A390-D28725DB11F5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734316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urinys ir antrašt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lt-LT"/>
              <a:t>Spustelėję redag. ruoš. pavad. stilių</a:t>
            </a:r>
          </a:p>
        </p:txBody>
      </p:sp>
      <p:sp>
        <p:nvSpPr>
          <p:cNvPr id="3" name="Turinio vietos rezervavimo ženklas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lt-LT"/>
              <a:t>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4" name="Teksto vietos rezervavimo ženklas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lt-LT"/>
              <a:t>Redaguoti šablono teksto stilius</a:t>
            </a:r>
          </a:p>
        </p:txBody>
      </p:sp>
      <p:sp>
        <p:nvSpPr>
          <p:cNvPr id="5" name="Datos vietos rezervavimo ženklas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49157-2844-44BA-B1F4-11200F43AEC7}" type="datetimeFigureOut">
              <a:rPr lang="lt-LT" smtClean="0"/>
              <a:t>2017-05-03</a:t>
            </a:fld>
            <a:endParaRPr lang="lt-LT"/>
          </a:p>
        </p:txBody>
      </p:sp>
      <p:sp>
        <p:nvSpPr>
          <p:cNvPr id="6" name="Poraštės vietos rezervavimo ženklas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kaidrės numerio vietos rezervavimo ženklas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66865-17BF-485F-A390-D28725DB11F5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095872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aveikslėlis ir antrašt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lt-LT"/>
              <a:t>Spustelėję redag. ruoš. pavad. stilių</a:t>
            </a:r>
          </a:p>
        </p:txBody>
      </p:sp>
      <p:sp>
        <p:nvSpPr>
          <p:cNvPr id="3" name="Paveikslėlio vietos rezervavimo ženklas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t-LT"/>
          </a:p>
        </p:txBody>
      </p:sp>
      <p:sp>
        <p:nvSpPr>
          <p:cNvPr id="4" name="Teksto vietos rezervavimo ženklas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lt-LT"/>
              <a:t>Redaguoti šablono teksto stilius</a:t>
            </a:r>
          </a:p>
        </p:txBody>
      </p:sp>
      <p:sp>
        <p:nvSpPr>
          <p:cNvPr id="5" name="Datos vietos rezervavimo ženklas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49157-2844-44BA-B1F4-11200F43AEC7}" type="datetimeFigureOut">
              <a:rPr lang="lt-LT" smtClean="0"/>
              <a:t>2017-05-03</a:t>
            </a:fld>
            <a:endParaRPr lang="lt-LT"/>
          </a:p>
        </p:txBody>
      </p:sp>
      <p:sp>
        <p:nvSpPr>
          <p:cNvPr id="6" name="Poraštės vietos rezervavimo ženklas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kaidrės numerio vietos rezervavimo ženklas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66865-17BF-485F-A390-D28725DB11F5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454936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o vietos rezervavimo ženkla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lt-LT"/>
              <a:t>Spustelėję redag. ruoš. pavad. stilių</a:t>
            </a:r>
          </a:p>
        </p:txBody>
      </p:sp>
      <p:sp>
        <p:nvSpPr>
          <p:cNvPr id="3" name="Teksto vietos rezervavimo ženklas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lt-LT"/>
              <a:t>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4" name="Datos vietos rezervavimo ženklas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49157-2844-44BA-B1F4-11200F43AEC7}" type="datetimeFigureOut">
              <a:rPr lang="lt-LT" smtClean="0"/>
              <a:t>2017-05-03</a:t>
            </a:fld>
            <a:endParaRPr lang="lt-LT"/>
          </a:p>
        </p:txBody>
      </p:sp>
      <p:sp>
        <p:nvSpPr>
          <p:cNvPr id="5" name="Poraštės vietos rezervavimo ženklas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t-LT"/>
          </a:p>
        </p:txBody>
      </p:sp>
      <p:sp>
        <p:nvSpPr>
          <p:cNvPr id="6" name="Skaidrės numerio vietos rezervavimo ženklas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66865-17BF-485F-A390-D28725DB11F5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025756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t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tmf.com/what-is-netmf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netmf.com/gadgeteer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ctrTitle"/>
          </p:nvPr>
        </p:nvSpPr>
        <p:spPr>
          <a:xfrm>
            <a:off x="1510747" y="2686119"/>
            <a:ext cx="9144000" cy="980757"/>
          </a:xfrm>
        </p:spPr>
        <p:txBody>
          <a:bodyPr>
            <a:normAutofit/>
          </a:bodyPr>
          <a:lstStyle/>
          <a:p>
            <a:r>
              <a:rPr lang="en-US"/>
              <a:t>Economical Garbage Disposal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3765660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SD kortelės skaitytuvas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Naudojama</a:t>
            </a:r>
            <a:r>
              <a:rPr lang="en-US" dirty="0"/>
              <a:t> </a:t>
            </a:r>
            <a:r>
              <a:rPr lang="lt-LT" dirty="0"/>
              <a:t>FAT</a:t>
            </a:r>
            <a:r>
              <a:rPr lang="en-US" dirty="0"/>
              <a:t>32 fail</a:t>
            </a:r>
            <a:r>
              <a:rPr lang="lt-LT" dirty="0"/>
              <a:t>ų sistema.</a:t>
            </a:r>
          </a:p>
          <a:p>
            <a:pPr marL="0" indent="0">
              <a:buNone/>
            </a:pPr>
            <a:r>
              <a:rPr lang="lt-LT" dirty="0"/>
              <a:t>SD kortelėje laikoma:</a:t>
            </a:r>
          </a:p>
          <a:p>
            <a:r>
              <a:rPr lang="lt-LT" dirty="0"/>
              <a:t>tuščio konteinerio nuotrauka su kuria bus lyginamos įrenginio darbo eigoje padarytos nuotraukos</a:t>
            </a:r>
          </a:p>
          <a:p>
            <a:r>
              <a:rPr lang="lt-LT" dirty="0"/>
              <a:t>įrenginio konfiguracijos failas</a:t>
            </a:r>
          </a:p>
          <a:p>
            <a:pPr lvl="1"/>
            <a:r>
              <a:rPr lang="lt-LT" dirty="0"/>
              <a:t>pradiniai telefono numeriai</a:t>
            </a:r>
          </a:p>
          <a:p>
            <a:pPr lvl="1"/>
            <a:r>
              <a:rPr lang="lt-LT" dirty="0"/>
              <a:t>šablono failo kelias</a:t>
            </a:r>
          </a:p>
        </p:txBody>
      </p:sp>
    </p:spTree>
    <p:extLst>
      <p:ext uri="{BB962C8B-B14F-4D97-AF65-F5344CB8AC3E}">
        <p14:creationId xmlns:p14="http://schemas.microsoft.com/office/powerpoint/2010/main" val="1090889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Kameros modulis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lt-LT" dirty="0"/>
              <a:t>Kameros modulis atlieka fotografavimo funkciją.</a:t>
            </a:r>
          </a:p>
          <a:p>
            <a:pPr marL="0" indent="0">
              <a:buNone/>
            </a:pPr>
            <a:r>
              <a:rPr lang="lt-LT" dirty="0"/>
              <a:t>Maksimali rezoliucija: </a:t>
            </a:r>
            <a:r>
              <a:rPr lang="en-US" dirty="0"/>
              <a:t>320 x 240</a:t>
            </a:r>
            <a:r>
              <a:rPr lang="lt-LT" dirty="0"/>
              <a:t>.</a:t>
            </a:r>
          </a:p>
          <a:p>
            <a:pPr marL="0" indent="0">
              <a:buNone/>
            </a:pPr>
            <a:r>
              <a:rPr lang="lt-LT" dirty="0"/>
              <a:t>Daro konteinerio nuotraukas.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690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76599" y="2657751"/>
            <a:ext cx="5814392" cy="1269309"/>
          </a:xfrm>
        </p:spPr>
        <p:txBody>
          <a:bodyPr>
            <a:normAutofit fontScale="90000"/>
          </a:bodyPr>
          <a:lstStyle/>
          <a:p>
            <a:r>
              <a:rPr lang="lt-LT" sz="6000" dirty="0"/>
              <a:t>Duomenų</a:t>
            </a:r>
            <a:r>
              <a:rPr lang="lt-LT" dirty="0"/>
              <a:t> </a:t>
            </a:r>
            <a:r>
              <a:rPr lang="lt-LT" sz="5400" dirty="0"/>
              <a:t>struktūra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741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Konfiguracijos failas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t-LT" dirty="0"/>
              <a:t>Konfiguracijos failas saugomas SD kortelėje tekstiniu formatu.</a:t>
            </a:r>
          </a:p>
          <a:p>
            <a:r>
              <a:rPr lang="lt-LT" dirty="0"/>
              <a:t>Naudojama UTF</a:t>
            </a:r>
            <a:r>
              <a:rPr lang="en-US" dirty="0"/>
              <a:t>8 </a:t>
            </a:r>
            <a:r>
              <a:rPr lang="en-US" dirty="0" err="1"/>
              <a:t>koduot</a:t>
            </a:r>
            <a:r>
              <a:rPr lang="lt-LT" dirty="0"/>
              <a:t>ė.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898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Nuotraukos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795598383"/>
              </p:ext>
            </p:extLst>
          </p:nvPr>
        </p:nvGraphicFramePr>
        <p:xfrm>
          <a:off x="194365" y="1501911"/>
          <a:ext cx="12085983" cy="50181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/>
          <p:cNvSpPr/>
          <p:nvPr/>
        </p:nvSpPr>
        <p:spPr>
          <a:xfrm>
            <a:off x="8720920" y="4010990"/>
            <a:ext cx="2911522" cy="6232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325969" y="4010989"/>
            <a:ext cx="0" cy="6050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9996984" y="4010988"/>
            <a:ext cx="0" cy="6050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0638429" y="4010987"/>
            <a:ext cx="0" cy="6050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223008" y="4010986"/>
            <a:ext cx="0" cy="60505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851710" y="4128845"/>
            <a:ext cx="277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>
                <a:solidFill>
                  <a:schemeClr val="bg1"/>
                </a:solidFill>
              </a:rPr>
              <a:t>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479506" y="4137948"/>
            <a:ext cx="52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>
                <a:solidFill>
                  <a:schemeClr val="bg1"/>
                </a:solidFill>
              </a:rPr>
              <a:t>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176681" y="4137948"/>
            <a:ext cx="523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>
                <a:solidFill>
                  <a:schemeClr val="bg1"/>
                </a:solidFill>
              </a:rPr>
              <a:t>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786280" y="4128845"/>
            <a:ext cx="313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>
                <a:solidFill>
                  <a:schemeClr val="bg1"/>
                </a:solidFill>
              </a:rPr>
              <a:t>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257128" y="4132359"/>
            <a:ext cx="436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>
                <a:solidFill>
                  <a:schemeClr val="bg1"/>
                </a:solidFill>
              </a:rPr>
              <a:t>...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373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9096" y="2416839"/>
            <a:ext cx="10515600" cy="1325563"/>
          </a:xfrm>
        </p:spPr>
        <p:txBody>
          <a:bodyPr>
            <a:normAutofit/>
          </a:bodyPr>
          <a:lstStyle/>
          <a:p>
            <a:r>
              <a:rPr lang="lt-LT" sz="7200" dirty="0"/>
              <a:t>Klasių diagrama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144665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584" y="233613"/>
            <a:ext cx="7120432" cy="614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951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vadinimas 1"/>
          <p:cNvSpPr>
            <a:spLocks noGrp="1"/>
          </p:cNvSpPr>
          <p:nvPr>
            <p:ph type="title"/>
          </p:nvPr>
        </p:nvSpPr>
        <p:spPr>
          <a:xfrm>
            <a:off x="765412" y="243503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lt-LT" sz="7200" dirty="0"/>
              <a:t>Būsenų diagrama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738624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81" y="242299"/>
            <a:ext cx="8249422" cy="639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726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Veiklos diagrama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52" y="1690688"/>
            <a:ext cx="11109278" cy="380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13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dirty="0"/>
              <a:t>EGD aprašymas</a:t>
            </a:r>
            <a:endParaRPr lang="en-US" dirty="0"/>
          </a:p>
        </p:txBody>
      </p:sp>
      <p:sp>
        <p:nvSpPr>
          <p:cNvPr id="3" name="Turinio vietos rezervavimo ženklas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lt-LT" dirty="0"/>
              <a:t>Įrenginys, kuris </a:t>
            </a:r>
            <a:r>
              <a:rPr lang="en-US" dirty="0" err="1"/>
              <a:t>reguliariai</a:t>
            </a:r>
            <a:r>
              <a:rPr lang="en-US" dirty="0"/>
              <a:t> </a:t>
            </a:r>
            <a:r>
              <a:rPr lang="en-US" dirty="0" err="1"/>
              <a:t>padaro</a:t>
            </a:r>
            <a:r>
              <a:rPr lang="lt-LT" dirty="0"/>
              <a:t> konteiner</a:t>
            </a:r>
            <a:r>
              <a:rPr lang="en-US" dirty="0" err="1"/>
              <a:t>io</a:t>
            </a:r>
            <a:r>
              <a:rPr lang="lt-LT" dirty="0"/>
              <a:t> n</a:t>
            </a:r>
            <a:r>
              <a:rPr lang="en-US" dirty="0" err="1"/>
              <a:t>uotrauk</a:t>
            </a:r>
            <a:r>
              <a:rPr lang="lt-LT" dirty="0"/>
              <a:t>ą bei lygina ją su paruošta tuščio konteinerio nuotrauka. </a:t>
            </a:r>
          </a:p>
          <a:p>
            <a:pPr marL="0" indent="0">
              <a:buNone/>
            </a:pPr>
            <a:r>
              <a:rPr lang="lt-LT" dirty="0"/>
              <a:t>Palyginus šias nuotraukas gaunama ar konteineris:</a:t>
            </a:r>
          </a:p>
          <a:p>
            <a:pPr lvl="1"/>
            <a:r>
              <a:rPr lang="lt-LT" dirty="0"/>
              <a:t>Tuščias</a:t>
            </a:r>
          </a:p>
          <a:p>
            <a:pPr lvl="1"/>
            <a:r>
              <a:rPr lang="lt-LT" dirty="0"/>
              <a:t>Pusiau užpildytas</a:t>
            </a:r>
          </a:p>
          <a:p>
            <a:pPr lvl="1"/>
            <a:r>
              <a:rPr lang="lt-LT" dirty="0"/>
              <a:t>Pilnas</a:t>
            </a:r>
          </a:p>
          <a:p>
            <a:pPr lvl="1"/>
            <a:r>
              <a:rPr lang="lt-LT" dirty="0"/>
              <a:t>Perpildytas</a:t>
            </a:r>
          </a:p>
          <a:p>
            <a:pPr marL="0" indent="0">
              <a:buNone/>
            </a:pPr>
            <a:r>
              <a:rPr lang="lt-LT" dirty="0"/>
              <a:t>Jei konteineris pilnas ar</a:t>
            </a:r>
            <a:r>
              <a:rPr lang="en-US" dirty="0" err="1"/>
              <a:t>ba</a:t>
            </a:r>
            <a:r>
              <a:rPr lang="lt-LT" dirty="0"/>
              <a:t> perpildytas, nurodytais numeriais</a:t>
            </a:r>
          </a:p>
          <a:p>
            <a:pPr marL="0" indent="0">
              <a:buNone/>
            </a:pPr>
            <a:r>
              <a:rPr lang="lt-LT" dirty="0"/>
              <a:t>Išsiunčiamas apie tai informuojantis SMS pranešimas.</a:t>
            </a:r>
          </a:p>
        </p:txBody>
      </p:sp>
    </p:spTree>
    <p:extLst>
      <p:ext uri="{BB962C8B-B14F-4D97-AF65-F5344CB8AC3E}">
        <p14:creationId xmlns:p14="http://schemas.microsoft.com/office/powerpoint/2010/main" val="607522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dirty="0"/>
              <a:t>Panaudos diagrama</a:t>
            </a:r>
            <a:endParaRPr lang="en-US" dirty="0"/>
          </a:p>
        </p:txBody>
      </p:sp>
      <p:pic>
        <p:nvPicPr>
          <p:cNvPr id="6" name="Turinio vietos rezervavimo ženklas 5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92" y="1825625"/>
            <a:ext cx="5110416" cy="4351338"/>
          </a:xfrm>
        </p:spPr>
      </p:pic>
      <p:sp>
        <p:nvSpPr>
          <p:cNvPr id="3" name="Turinio vietos rezervavimo ženklas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Naudotojas</a:t>
            </a:r>
            <a:r>
              <a:rPr lang="en-US" dirty="0"/>
              <a:t> </a:t>
            </a:r>
            <a:r>
              <a:rPr lang="en-US" dirty="0" err="1"/>
              <a:t>gauna</a:t>
            </a:r>
            <a:r>
              <a:rPr lang="en-US" dirty="0"/>
              <a:t> </a:t>
            </a:r>
            <a:r>
              <a:rPr lang="en-US" dirty="0" err="1"/>
              <a:t>informacija</a:t>
            </a:r>
            <a:r>
              <a:rPr lang="en-US" dirty="0"/>
              <a:t> </a:t>
            </a:r>
            <a:r>
              <a:rPr lang="en-US" dirty="0" err="1"/>
              <a:t>kada</a:t>
            </a:r>
            <a:r>
              <a:rPr lang="en-US" dirty="0"/>
              <a:t> </a:t>
            </a:r>
            <a:r>
              <a:rPr lang="en-US" dirty="0" err="1"/>
              <a:t>konteineris</a:t>
            </a:r>
            <a:r>
              <a:rPr lang="en-US" dirty="0"/>
              <a:t> </a:t>
            </a:r>
            <a:r>
              <a:rPr lang="en-US" dirty="0" err="1"/>
              <a:t>pilnas</a:t>
            </a:r>
            <a:r>
              <a:rPr lang="en-US" dirty="0"/>
              <a:t>/</a:t>
            </a:r>
            <a:r>
              <a:rPr lang="en-US" dirty="0" err="1"/>
              <a:t>perpildytas</a:t>
            </a:r>
            <a:endParaRPr lang="en-US" dirty="0"/>
          </a:p>
          <a:p>
            <a:r>
              <a:rPr lang="en-US" dirty="0" err="1"/>
              <a:t>Naudotojas</a:t>
            </a:r>
            <a:r>
              <a:rPr lang="en-US" dirty="0"/>
              <a:t> </a:t>
            </a:r>
            <a:r>
              <a:rPr lang="en-US" dirty="0" err="1"/>
              <a:t>priregistruoja</a:t>
            </a:r>
            <a:r>
              <a:rPr lang="en-US" dirty="0"/>
              <a:t> </a:t>
            </a:r>
            <a:r>
              <a:rPr lang="en-US" dirty="0" err="1"/>
              <a:t>savo</a:t>
            </a:r>
            <a:r>
              <a:rPr lang="en-US" dirty="0"/>
              <a:t> </a:t>
            </a:r>
            <a:r>
              <a:rPr lang="en-US" dirty="0" err="1"/>
              <a:t>numer</a:t>
            </a:r>
            <a:r>
              <a:rPr lang="lt-LT" dirty="0"/>
              <a:t>į prie gavėjų</a:t>
            </a:r>
          </a:p>
          <a:p>
            <a:r>
              <a:rPr lang="lt-LT" dirty="0"/>
              <a:t>Mikrovaldiklis skaičiuoja konteinerio pilnumą</a:t>
            </a:r>
          </a:p>
          <a:p>
            <a:r>
              <a:rPr lang="lt-LT" dirty="0"/>
              <a:t>Mikrovaldiklis siunčia žinutę į numerius išsaugotus atmintyje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392057" cy="436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94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Pritaikymas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t-LT" dirty="0"/>
              <a:t>Įrenginys gali būti:</a:t>
            </a:r>
          </a:p>
          <a:p>
            <a:pPr lvl="1"/>
            <a:r>
              <a:rPr lang="lt-LT" dirty="0"/>
              <a:t>miesto atliekų priežiūros sistemos dalis</a:t>
            </a:r>
          </a:p>
          <a:p>
            <a:pPr lvl="1"/>
            <a:r>
              <a:rPr lang="lt-LT" dirty="0"/>
              <a:t>šiukšlių išvežimo grafiko sudarymo priemonė</a:t>
            </a:r>
          </a:p>
          <a:p>
            <a:pPr lvl="1"/>
            <a:r>
              <a:rPr lang="lt-LT" dirty="0"/>
              <a:t>įrankis padedantis atsisakyti šiukšlių išvežimo grafikų</a:t>
            </a:r>
          </a:p>
          <a:p>
            <a:pPr lvl="1"/>
            <a:endParaRPr lang="lt-LT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964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dirty="0"/>
              <a:t>Sekų diagrama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6"/>
          <p:cNvGrpSpPr>
            <a:grpSpLocks/>
          </p:cNvGrpSpPr>
          <p:nvPr/>
        </p:nvGrpSpPr>
        <p:grpSpPr bwMode="auto">
          <a:xfrm>
            <a:off x="585311" y="1493520"/>
            <a:ext cx="11021378" cy="4406473"/>
            <a:chOff x="0" y="1451551"/>
            <a:chExt cx="12156047" cy="4657679"/>
          </a:xfrm>
        </p:grpSpPr>
        <p:cxnSp>
          <p:nvCxnSpPr>
            <p:cNvPr id="5" name="Straight Arrow Connector 12"/>
            <p:cNvCxnSpPr/>
            <p:nvPr/>
          </p:nvCxnSpPr>
          <p:spPr>
            <a:xfrm flipV="1">
              <a:off x="7624118" y="5643087"/>
              <a:ext cx="996866" cy="0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26"/>
            <p:cNvGrpSpPr>
              <a:grpSpLocks/>
            </p:cNvGrpSpPr>
            <p:nvPr/>
          </p:nvGrpSpPr>
          <p:grpSpPr bwMode="auto">
            <a:xfrm>
              <a:off x="0" y="1451551"/>
              <a:ext cx="12156047" cy="4657679"/>
              <a:chOff x="0" y="1451551"/>
              <a:chExt cx="12156047" cy="4657679"/>
            </a:xfrm>
          </p:grpSpPr>
          <p:pic>
            <p:nvPicPr>
              <p:cNvPr id="11" name="Picture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585" y="1451551"/>
                <a:ext cx="5802998" cy="36165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icture 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35044" y="1451551"/>
                <a:ext cx="5677058" cy="35380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Box 3"/>
              <p:cNvSpPr txBox="1">
                <a:spLocks noChangeArrowheads="1"/>
              </p:cNvSpPr>
              <p:nvPr/>
            </p:nvSpPr>
            <p:spPr bwMode="auto">
              <a:xfrm>
                <a:off x="0" y="5426053"/>
                <a:ext cx="2340666" cy="6831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ct val="0"/>
                  </a:spcBef>
                  <a:buClrTx/>
                  <a:buSzTx/>
                  <a:buFontTx/>
                  <a:buAutoNum type="arabicPeriod"/>
                </a:pPr>
                <a:r>
                  <a:rPr lang="lt-LT" altLang="en-US" dirty="0">
                    <a:solidFill>
                      <a:schemeClr val="tx1"/>
                    </a:solidFill>
                  </a:rPr>
                  <a:t>Vartotojas daro</a:t>
                </a:r>
              </a:p>
              <a:p>
                <a:pPr>
                  <a:spcBef>
                    <a:spcPct val="0"/>
                  </a:spcBef>
                  <a:buClrTx/>
                  <a:buSzTx/>
                </a:pPr>
                <a:r>
                  <a:rPr lang="lt-LT" altLang="en-US" dirty="0">
                    <a:solidFill>
                      <a:schemeClr val="tx1"/>
                    </a:solidFill>
                  </a:rPr>
                  <a:t> nuotrauką</a:t>
                </a:r>
                <a:endParaRPr lang="en-US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TextBox 6"/>
              <p:cNvSpPr txBox="1">
                <a:spLocks noChangeArrowheads="1"/>
              </p:cNvSpPr>
              <p:nvPr/>
            </p:nvSpPr>
            <p:spPr bwMode="auto">
              <a:xfrm>
                <a:off x="2755824" y="5424072"/>
                <a:ext cx="2712850" cy="3692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dirty="0">
                    <a:solidFill>
                      <a:schemeClr val="tx1"/>
                    </a:solidFill>
                  </a:rPr>
                  <a:t>2. </a:t>
                </a:r>
                <a:r>
                  <a:rPr lang="lt-LT" altLang="en-US" dirty="0">
                    <a:solidFill>
                      <a:schemeClr val="tx1"/>
                    </a:solidFill>
                  </a:rPr>
                  <a:t>Pakeisti į juodai baltą</a:t>
                </a:r>
                <a:endParaRPr lang="en-US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TextBox 7"/>
              <p:cNvSpPr txBox="1">
                <a:spLocks noChangeArrowheads="1"/>
              </p:cNvSpPr>
              <p:nvPr/>
            </p:nvSpPr>
            <p:spPr bwMode="auto">
              <a:xfrm>
                <a:off x="5838538" y="5425579"/>
                <a:ext cx="2494468" cy="3692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dirty="0">
                    <a:solidFill>
                      <a:schemeClr val="tx1"/>
                    </a:solidFill>
                  </a:rPr>
                  <a:t>4. </a:t>
                </a:r>
                <a:r>
                  <a:rPr lang="lt-LT" altLang="en-US" dirty="0">
                    <a:solidFill>
                      <a:schemeClr val="tx1"/>
                    </a:solidFill>
                  </a:rPr>
                  <a:t>Sukurti bitų masyvą</a:t>
                </a:r>
                <a:endParaRPr lang="en-US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TextBox 8"/>
              <p:cNvSpPr txBox="1">
                <a:spLocks noChangeArrowheads="1"/>
              </p:cNvSpPr>
              <p:nvPr/>
            </p:nvSpPr>
            <p:spPr bwMode="auto">
              <a:xfrm>
                <a:off x="8673676" y="5428620"/>
                <a:ext cx="3482371" cy="6461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dirty="0">
                    <a:solidFill>
                      <a:schemeClr val="tx1"/>
                    </a:solidFill>
                  </a:rPr>
                  <a:t>5. </a:t>
                </a:r>
                <a:r>
                  <a:rPr lang="lt-LT" altLang="en-US" dirty="0">
                    <a:solidFill>
                      <a:schemeClr val="tx1"/>
                    </a:solidFill>
                  </a:rPr>
                  <a:t>Analizuoti bitų masyvo erdves</a:t>
                </a:r>
                <a:endParaRPr lang="en-US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" name="Straight Arrow Connector 9"/>
              <p:cNvCxnSpPr>
                <a:cxnSpLocks/>
              </p:cNvCxnSpPr>
              <p:nvPr/>
            </p:nvCxnSpPr>
            <p:spPr>
              <a:xfrm flipV="1">
                <a:off x="2223033" y="5641514"/>
                <a:ext cx="415158" cy="158953"/>
              </a:xfrm>
              <a:prstGeom prst="straightConnector1">
                <a:avLst/>
              </a:prstGeom>
              <a:ln w="508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1"/>
              <p:cNvCxnSpPr>
                <a:cxnSpLocks/>
              </p:cNvCxnSpPr>
              <p:nvPr/>
            </p:nvCxnSpPr>
            <p:spPr>
              <a:xfrm flipV="1">
                <a:off x="5631179" y="5554475"/>
                <a:ext cx="325409" cy="0"/>
              </a:xfrm>
              <a:prstGeom prst="straightConnector1">
                <a:avLst/>
              </a:prstGeom>
              <a:ln w="508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ounded Rectangle 10"/>
              <p:cNvSpPr/>
              <p:nvPr/>
            </p:nvSpPr>
            <p:spPr>
              <a:xfrm>
                <a:off x="6035165" y="3795701"/>
                <a:ext cx="1882616" cy="914171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" name="Rounded Rectangle 15"/>
              <p:cNvSpPr/>
              <p:nvPr/>
            </p:nvSpPr>
            <p:spPr>
              <a:xfrm>
                <a:off x="7932067" y="3795701"/>
                <a:ext cx="1882616" cy="914171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" name="Rounded Rectangle 16"/>
              <p:cNvSpPr/>
              <p:nvPr/>
            </p:nvSpPr>
            <p:spPr>
              <a:xfrm>
                <a:off x="9914687" y="3781416"/>
                <a:ext cx="1882616" cy="914171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2" name="Straight Arrow Connector 18"/>
              <p:cNvCxnSpPr>
                <a:cxnSpLocks/>
                <a:stCxn id="16" idx="0"/>
              </p:cNvCxnSpPr>
              <p:nvPr/>
            </p:nvCxnSpPr>
            <p:spPr>
              <a:xfrm flipH="1" flipV="1">
                <a:off x="7070127" y="4700349"/>
                <a:ext cx="3344580" cy="728479"/>
              </a:xfrm>
              <a:prstGeom prst="straightConnector1">
                <a:avLst/>
              </a:prstGeom>
              <a:ln w="508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1"/>
              <p:cNvCxnSpPr>
                <a:cxnSpLocks/>
                <a:stCxn id="16" idx="0"/>
              </p:cNvCxnSpPr>
              <p:nvPr/>
            </p:nvCxnSpPr>
            <p:spPr>
              <a:xfrm flipH="1" flipV="1">
                <a:off x="9159100" y="4692413"/>
                <a:ext cx="1255607" cy="736415"/>
              </a:xfrm>
              <a:prstGeom prst="straightConnector1">
                <a:avLst/>
              </a:prstGeom>
              <a:ln w="508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4"/>
              <p:cNvCxnSpPr>
                <a:cxnSpLocks/>
                <a:stCxn id="16" idx="0"/>
                <a:endCxn id="21" idx="2"/>
              </p:cNvCxnSpPr>
              <p:nvPr/>
            </p:nvCxnSpPr>
            <p:spPr>
              <a:xfrm flipV="1">
                <a:off x="10414707" y="4695587"/>
                <a:ext cx="441288" cy="733241"/>
              </a:xfrm>
              <a:prstGeom prst="straightConnector1">
                <a:avLst/>
              </a:prstGeom>
              <a:ln w="508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Arrow Connector 28"/>
            <p:cNvCxnSpPr/>
            <p:nvPr/>
          </p:nvCxnSpPr>
          <p:spPr>
            <a:xfrm flipH="1" flipV="1">
              <a:off x="3181081" y="4932066"/>
              <a:ext cx="15874" cy="453911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32"/>
            <p:cNvCxnSpPr/>
            <p:nvPr/>
          </p:nvCxnSpPr>
          <p:spPr>
            <a:xfrm flipV="1">
              <a:off x="350808" y="3324331"/>
              <a:ext cx="28573" cy="2066407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Left Brace 35"/>
            <p:cNvSpPr/>
            <p:nvPr/>
          </p:nvSpPr>
          <p:spPr>
            <a:xfrm rot="16200000">
              <a:off x="2964445" y="2418459"/>
              <a:ext cx="477717" cy="5181162"/>
            </a:xfrm>
            <a:prstGeom prst="lef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cxnSp>
          <p:nvCxnSpPr>
            <p:cNvPr id="10" name="Straight Arrow Connector 37"/>
            <p:cNvCxnSpPr/>
            <p:nvPr/>
          </p:nvCxnSpPr>
          <p:spPr>
            <a:xfrm flipH="1" flipV="1">
              <a:off x="6401847" y="4936827"/>
              <a:ext cx="15874" cy="453911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8"/>
          <p:cNvSpPr txBox="1">
            <a:spLocks noChangeArrowheads="1"/>
          </p:cNvSpPr>
          <p:nvPr/>
        </p:nvSpPr>
        <p:spPr bwMode="auto">
          <a:xfrm>
            <a:off x="585311" y="5986257"/>
            <a:ext cx="3157320" cy="64633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lt-LT" altLang="en-US" dirty="0"/>
              <a:t>6</a:t>
            </a:r>
            <a:r>
              <a:rPr lang="en-US" altLang="en-US" dirty="0">
                <a:solidFill>
                  <a:schemeClr val="tx1"/>
                </a:solidFill>
              </a:rPr>
              <a:t>. </a:t>
            </a:r>
            <a:r>
              <a:rPr lang="lt-LT" altLang="en-US" dirty="0">
                <a:solidFill>
                  <a:schemeClr val="tx1"/>
                </a:solidFill>
              </a:rPr>
              <a:t>Gautus atsakymus grąžinti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lt-LT" altLang="en-US" dirty="0"/>
              <a:t>Vartotojui </a:t>
            </a:r>
            <a:endParaRPr lang="en-US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729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474493" y="25874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lt-LT" sz="7200" dirty="0"/>
              <a:t>Atlikti darbai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552273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7215" y="0"/>
            <a:ext cx="10515600" cy="1325563"/>
          </a:xfrm>
        </p:spPr>
        <p:txBody>
          <a:bodyPr/>
          <a:lstStyle/>
          <a:p>
            <a:r>
              <a:rPr lang="en-US" dirty="0" err="1"/>
              <a:t>Klaid</a:t>
            </a:r>
            <a:r>
              <a:rPr lang="lt-LT" dirty="0"/>
              <a:t>ų taisymas ir derinimas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708" y="1325563"/>
            <a:ext cx="10515600" cy="5190698"/>
          </a:xfrm>
        </p:spPr>
        <p:txBody>
          <a:bodyPr>
            <a:normAutofit/>
          </a:bodyPr>
          <a:lstStyle/>
          <a:p>
            <a:r>
              <a:rPr lang="lt-LT" dirty="0"/>
              <a:t>Perrašyta dalis klasių, jos išskaidytos:</a:t>
            </a:r>
          </a:p>
          <a:p>
            <a:pPr lvl="1"/>
            <a:r>
              <a:rPr lang="lt-LT" dirty="0"/>
              <a:t>GSMController - &gt; NetworkConnector </a:t>
            </a:r>
            <a:r>
              <a:rPr lang="en-US" dirty="0"/>
              <a:t>+ </a:t>
            </a:r>
            <a:r>
              <a:rPr lang="en-US" dirty="0" err="1"/>
              <a:t>MessagesSender</a:t>
            </a:r>
            <a:endParaRPr lang="en-US" dirty="0"/>
          </a:p>
          <a:p>
            <a:pPr lvl="1"/>
            <a:r>
              <a:rPr lang="en-US" dirty="0" err="1"/>
              <a:t>Sukurta</a:t>
            </a:r>
            <a:r>
              <a:rPr lang="en-US" dirty="0"/>
              <a:t> </a:t>
            </a:r>
            <a:r>
              <a:rPr lang="en-US" dirty="0" err="1"/>
              <a:t>klas</a:t>
            </a:r>
            <a:r>
              <a:rPr lang="lt-LT" dirty="0"/>
              <a:t>ė kameros inicializavimui ir valdymui CameraController</a:t>
            </a:r>
          </a:p>
          <a:p>
            <a:pPr lvl="1"/>
            <a:r>
              <a:rPr lang="lt-LT" dirty="0"/>
              <a:t>Sukurta klasė SD kortelės užkrovimui (mount) ir valdymui SDCardController</a:t>
            </a:r>
          </a:p>
          <a:p>
            <a:pPr lvl="1"/>
            <a:r>
              <a:rPr lang="lt-LT" dirty="0"/>
              <a:t>Sukurt</a:t>
            </a:r>
            <a:r>
              <a:rPr lang="en-US" dirty="0"/>
              <a:t>a </a:t>
            </a:r>
            <a:r>
              <a:rPr lang="en-US" dirty="0" err="1"/>
              <a:t>klas</a:t>
            </a:r>
            <a:r>
              <a:rPr lang="lt-LT" dirty="0"/>
              <a:t>ė konfiguracijai užkrauti</a:t>
            </a:r>
          </a:p>
          <a:p>
            <a:r>
              <a:rPr lang="lt-LT" dirty="0"/>
              <a:t>Pagerintas asinchroninio kodo valdymas</a:t>
            </a:r>
          </a:p>
          <a:p>
            <a:pPr lvl="1"/>
            <a:r>
              <a:rPr lang="lt-LT" dirty="0"/>
              <a:t>Išspręsta prisijungimo prie GSM tinklo problema</a:t>
            </a:r>
          </a:p>
          <a:p>
            <a:pPr lvl="1"/>
            <a:r>
              <a:rPr lang="lt-LT" dirty="0"/>
              <a:t>Išspręsta SD kortelės užkrovimo problema</a:t>
            </a:r>
          </a:p>
          <a:p>
            <a:r>
              <a:rPr lang="lt-LT" dirty="0"/>
              <a:t>Aiškesnis ir greitesnis nuotraukų palyginimas</a:t>
            </a:r>
          </a:p>
          <a:p>
            <a:pPr lvl="1"/>
            <a:r>
              <a:rPr lang="lt-LT" dirty="0"/>
              <a:t>Sukurta BitmapComparer klasė turinti reikalingas palyginimui funkcijas</a:t>
            </a:r>
          </a:p>
          <a:p>
            <a:pPr lvl="1"/>
            <a:r>
              <a:rPr lang="lt-LT" dirty="0"/>
              <a:t>Parašytos dvi greitesnės palyginimo funkcijos (pirmoji palygina per </a:t>
            </a:r>
            <a:r>
              <a:rPr lang="en-US" dirty="0"/>
              <a:t>20 s, </a:t>
            </a:r>
            <a:r>
              <a:rPr lang="en-US" dirty="0" err="1"/>
              <a:t>antroji</a:t>
            </a:r>
            <a:r>
              <a:rPr lang="en-US" dirty="0"/>
              <a:t> per 5 s – </a:t>
            </a:r>
            <a:r>
              <a:rPr lang="en-US" dirty="0" err="1"/>
              <a:t>prad</a:t>
            </a:r>
            <a:r>
              <a:rPr lang="lt-LT" dirty="0"/>
              <a:t>žioje truko </a:t>
            </a:r>
            <a:r>
              <a:rPr lang="en-US" dirty="0"/>
              <a:t>30 s).</a:t>
            </a:r>
          </a:p>
        </p:txBody>
      </p:sp>
    </p:spTree>
    <p:extLst>
      <p:ext uri="{BB962C8B-B14F-4D97-AF65-F5344CB8AC3E}">
        <p14:creationId xmlns:p14="http://schemas.microsoft.com/office/powerpoint/2010/main" val="328210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Vartotojo sąsaja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417314" cy="4351338"/>
          </a:xfrm>
        </p:spPr>
        <p:txBody>
          <a:bodyPr/>
          <a:lstStyle/>
          <a:p>
            <a:r>
              <a:rPr lang="lt-LT" dirty="0"/>
              <a:t>Į ekraną išvedami inicializacijos proceso pranešimai (apie sėkmingą ar nesėkmingą inicializaciją).</a:t>
            </a:r>
          </a:p>
          <a:p>
            <a:r>
              <a:rPr lang="lt-LT" dirty="0"/>
              <a:t>Esant nesėkmingai inicializacijai sukurta galimybė koreguoti veikimą neperkraunant įrenginio ar nenutraukiant jo veikimo</a:t>
            </a:r>
          </a:p>
          <a:p>
            <a:pPr lvl="1"/>
            <a:r>
              <a:rPr lang="lt-LT" dirty="0"/>
              <a:t>Jei nėra SD kortelės</a:t>
            </a:r>
          </a:p>
          <a:p>
            <a:pPr lvl="1"/>
            <a:r>
              <a:rPr lang="lt-LT" dirty="0"/>
              <a:t>Neprisijungta prie tinklo</a:t>
            </a:r>
          </a:p>
          <a:p>
            <a:pPr lvl="1"/>
            <a:r>
              <a:rPr lang="lt-LT" dirty="0"/>
              <a:t>Kamera neprijungta</a:t>
            </a:r>
          </a:p>
        </p:txBody>
      </p:sp>
    </p:spTree>
    <p:extLst>
      <p:ext uri="{BB962C8B-B14F-4D97-AF65-F5344CB8AC3E}">
        <p14:creationId xmlns:p14="http://schemas.microsoft.com/office/powerpoint/2010/main" val="23545761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Dokumentacija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lt-LT" dirty="0"/>
              <a:t>Išplėsta ir papildyta </a:t>
            </a:r>
            <a:r>
              <a:rPr lang="lt-LT" b="1" dirty="0"/>
              <a:t>klasių diagrama</a:t>
            </a:r>
            <a:r>
              <a:rPr lang="lt-LT" dirty="0"/>
              <a:t>.</a:t>
            </a:r>
          </a:p>
          <a:p>
            <a:r>
              <a:rPr lang="lt-LT" dirty="0"/>
              <a:t>Po asinchroninio kodo pertvarkymo išskirtos aiškesnės būsenos </a:t>
            </a:r>
            <a:r>
              <a:rPr lang="lt-LT" b="1" dirty="0"/>
              <a:t>būsenų diagramoje</a:t>
            </a:r>
            <a:r>
              <a:rPr lang="lt-LT" dirty="0"/>
              <a:t>.</a:t>
            </a:r>
          </a:p>
          <a:p>
            <a:r>
              <a:rPr lang="lt-LT" dirty="0"/>
              <a:t>Patikslinta naudojama duomenų struktūrą.</a:t>
            </a:r>
          </a:p>
          <a:p>
            <a:r>
              <a:rPr lang="lt-LT" dirty="0"/>
              <a:t>Įdėta veiklos diagrama</a:t>
            </a:r>
          </a:p>
          <a:p>
            <a:r>
              <a:rPr lang="lt-LT" dirty="0"/>
              <a:t>Pakeista panaudos diagrama</a:t>
            </a:r>
          </a:p>
          <a:p>
            <a:endParaRPr lang="lt-LT" dirty="0"/>
          </a:p>
          <a:p>
            <a:endParaRPr lang="lt-LT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787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653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450" y="852488"/>
            <a:ext cx="6004550" cy="45559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FEZ Raptor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400 MHz 32-bit ARM 9</a:t>
            </a:r>
            <a:r>
              <a:rPr lang="lt-LT" dirty="0"/>
              <a:t> procesorius</a:t>
            </a:r>
          </a:p>
          <a:p>
            <a:r>
              <a:rPr lang="en-US" dirty="0"/>
              <a:t>1.4 MB</a:t>
            </a:r>
            <a:r>
              <a:rPr lang="lt-LT" dirty="0"/>
              <a:t> flash atminties</a:t>
            </a:r>
          </a:p>
          <a:p>
            <a:r>
              <a:rPr lang="en-US" dirty="0"/>
              <a:t>92 MB</a:t>
            </a:r>
            <a:r>
              <a:rPr lang="lt-LT" dirty="0"/>
              <a:t> RAM</a:t>
            </a:r>
          </a:p>
          <a:p>
            <a:r>
              <a:rPr lang="en-US" dirty="0"/>
              <a:t>.NET Micro Framework* </a:t>
            </a:r>
            <a:r>
              <a:rPr lang="en-US" dirty="0" err="1"/>
              <a:t>platforma</a:t>
            </a:r>
            <a:endParaRPr lang="lt-LT" dirty="0"/>
          </a:p>
          <a:p>
            <a:endParaRPr lang="lt-LT" dirty="0"/>
          </a:p>
        </p:txBody>
      </p:sp>
      <p:sp>
        <p:nvSpPr>
          <p:cNvPr id="4" name="TextBox 3"/>
          <p:cNvSpPr txBox="1"/>
          <p:nvPr/>
        </p:nvSpPr>
        <p:spPr>
          <a:xfrm>
            <a:off x="395287" y="5832601"/>
            <a:ext cx="11677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*.NET Micro Framework is an open source platform that enables developers to write managed code C# applications using Visual Studio for resource constrained embedded devices.</a:t>
            </a:r>
          </a:p>
          <a:p>
            <a:r>
              <a:rPr lang="en-US" dirty="0">
                <a:hlinkClick r:id="rId3"/>
              </a:rPr>
              <a:t>http://www.netmf.com/what-is-netmf/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029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Pasirinkimo priežastys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t-LT" dirty="0"/>
              <a:t>Dauguma turimų modulių yra pritaikyti naudoti su .NET Gadgeteer</a:t>
            </a:r>
            <a:r>
              <a:rPr lang="en-US" dirty="0"/>
              <a:t>*</a:t>
            </a:r>
            <a:r>
              <a:rPr lang="lt-LT" dirty="0"/>
              <a:t> prietaisais (taip pat ir FEZ Raptor).</a:t>
            </a:r>
            <a:endParaRPr lang="en-US" dirty="0"/>
          </a:p>
          <a:p>
            <a:r>
              <a:rPr lang="en-US" dirty="0"/>
              <a:t>FEZ Raptor </a:t>
            </a:r>
            <a:r>
              <a:rPr lang="en-US" dirty="0" err="1"/>
              <a:t>yra</a:t>
            </a:r>
            <a:r>
              <a:rPr lang="en-US" dirty="0"/>
              <a:t> </a:t>
            </a:r>
            <a:r>
              <a:rPr lang="en-US" dirty="0" err="1"/>
              <a:t>greitesnis</a:t>
            </a:r>
            <a:r>
              <a:rPr lang="en-US" dirty="0"/>
              <a:t> u</a:t>
            </a:r>
            <a:r>
              <a:rPr lang="lt-LT" dirty="0"/>
              <a:t>ž kitus turimus .NET Gadgeteer prietaisus (FEZ Spider).</a:t>
            </a:r>
          </a:p>
          <a:p>
            <a:r>
              <a:rPr lang="lt-LT" dirty="0"/>
              <a:t>Galimybė programuoti C</a:t>
            </a:r>
            <a:r>
              <a:rPr lang="en-US" dirty="0"/>
              <a:t># </a:t>
            </a:r>
            <a:r>
              <a:rPr lang="en-US" dirty="0" err="1"/>
              <a:t>kalba</a:t>
            </a:r>
            <a:r>
              <a:rPr lang="en-US" dirty="0"/>
              <a:t>.</a:t>
            </a:r>
            <a:endParaRPr lang="lt-LT" dirty="0"/>
          </a:p>
        </p:txBody>
      </p:sp>
      <p:sp>
        <p:nvSpPr>
          <p:cNvPr id="4" name="TextBox 3"/>
          <p:cNvSpPr txBox="1"/>
          <p:nvPr/>
        </p:nvSpPr>
        <p:spPr>
          <a:xfrm>
            <a:off x="260626" y="6079507"/>
            <a:ext cx="11626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Microsoft .NET Gadgeteer is an open-source toolkit for building small electronic devices using the .NET Micro Framework.</a:t>
            </a:r>
          </a:p>
          <a:p>
            <a:r>
              <a:rPr lang="en-US" dirty="0">
                <a:hlinkClick r:id="rId2"/>
              </a:rPr>
              <a:t>http://www.netmf.com/gadgeteer/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64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Programavimo</a:t>
            </a:r>
            <a:r>
              <a:rPr lang="en-US" dirty="0"/>
              <a:t> </a:t>
            </a:r>
            <a:r>
              <a:rPr lang="en-US" dirty="0" err="1"/>
              <a:t>kalba</a:t>
            </a:r>
            <a:r>
              <a:rPr lang="en-US" dirty="0"/>
              <a:t> – C#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826" y="2931975"/>
            <a:ext cx="3571875" cy="3571875"/>
          </a:xfr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825625"/>
            <a:ext cx="726329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Object-oriented</a:t>
            </a:r>
          </a:p>
          <a:p>
            <a:r>
              <a:rPr lang="en-US" dirty="0"/>
              <a:t>Strongly-typed</a:t>
            </a:r>
          </a:p>
          <a:p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998490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>
                <a:solidFill>
                  <a:srgbClr val="000000"/>
                </a:solidFill>
              </a:rPr>
              <a:t>Įrankiai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t-LT" dirty="0"/>
              <a:t>Visual Studio </a:t>
            </a:r>
            <a:r>
              <a:rPr lang="en-US" dirty="0"/>
              <a:t>2015 (</a:t>
            </a:r>
            <a:r>
              <a:rPr lang="en-US" dirty="0" err="1"/>
              <a:t>naujausia</a:t>
            </a:r>
            <a:r>
              <a:rPr lang="en-US" dirty="0"/>
              <a:t> .NET Gadgeteer </a:t>
            </a:r>
            <a:r>
              <a:rPr lang="en-US" dirty="0" err="1"/>
              <a:t>palaiko</a:t>
            </a:r>
            <a:r>
              <a:rPr lang="en-US" dirty="0"/>
              <a:t> Visual Studio </a:t>
            </a:r>
            <a:r>
              <a:rPr lang="en-US" dirty="0" err="1"/>
              <a:t>versija</a:t>
            </a:r>
            <a:r>
              <a:rPr lang="en-US" dirty="0"/>
              <a:t>)</a:t>
            </a:r>
          </a:p>
          <a:p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turinio</a:t>
            </a:r>
            <a:r>
              <a:rPr lang="en-US" dirty="0"/>
              <a:t> </a:t>
            </a:r>
            <a:r>
              <a:rPr lang="en-US" dirty="0" err="1"/>
              <a:t>valdymui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50" y="4871480"/>
            <a:ext cx="4274526" cy="13878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050" y="4948887"/>
            <a:ext cx="2952750" cy="123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40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>
          <a:xfrm>
            <a:off x="883692" y="235820"/>
            <a:ext cx="10515600" cy="1325563"/>
          </a:xfrm>
        </p:spPr>
        <p:txBody>
          <a:bodyPr/>
          <a:lstStyle/>
          <a:p>
            <a:pPr algn="ctr"/>
            <a:r>
              <a:rPr lang="lt-LT" dirty="0"/>
              <a:t>Schema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119" y="1470398"/>
            <a:ext cx="7053878" cy="47279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40740" y="1470398"/>
            <a:ext cx="59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/>
              <a:t>LED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141492" y="5949138"/>
            <a:ext cx="59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/>
              <a:t>LED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66448" y="1331898"/>
            <a:ext cx="1719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/>
              <a:t>Mygtukas fotografavimui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17594" y="2472795"/>
            <a:ext cx="1994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/>
              <a:t>Ekranas tarpiniams rezultatams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400197" y="5625972"/>
            <a:ext cx="1719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/>
              <a:t>SD kortelės skaitytuvas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200866" y="3868107"/>
            <a:ext cx="1719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/>
              <a:t>Įkrovimo jungtis ir USB prievadas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400197" y="2288129"/>
            <a:ext cx="1719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/>
              <a:t>Kamera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987222" y="1377391"/>
            <a:ext cx="1719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/>
              <a:t>Mobilaus ryšio modulis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452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26496" cy="1325563"/>
          </a:xfrm>
        </p:spPr>
        <p:txBody>
          <a:bodyPr>
            <a:normAutofit/>
          </a:bodyPr>
          <a:lstStyle/>
          <a:p>
            <a:r>
              <a:rPr lang="lt-LT" sz="3200" dirty="0"/>
              <a:t>Mygtukas fotografavimui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3738217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lt-LT" dirty="0"/>
              <a:t>Kadangi sunku testuoti / demonstruoti įrenginio veikimą šis mygtukas atstoja nuotraukos darymo funkciją, kuri turėtų būti vykdoma reguliariai.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48513" y="365125"/>
            <a:ext cx="4546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lt-LT" sz="3600" dirty="0"/>
              <a:t>LED ir Ekranas</a:t>
            </a:r>
            <a:endParaRPr lang="en-US" sz="36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48513" y="1825625"/>
            <a:ext cx="450463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lt-LT" dirty="0"/>
              <a:t>LED skirti vaizduoti įrenginio būsenas. </a:t>
            </a: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lt-LT" dirty="0"/>
              <a:t>Ekranas skirtas išvesti įrenginio būsenas tekstiniu formatu ir rodyti tarpinius rezultatus bei demonstruoti padarytas nuotraukas ir jų konvertavimo rezultatus.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13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Mobilaus ryšio modulis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lt-LT" dirty="0"/>
              <a:t>Mobilaus ryšio modulis skirtas siųsti pranešimus apie konteinerį (kada konteineris pilnas ar perpildytas).</a:t>
            </a:r>
          </a:p>
          <a:p>
            <a:pPr marL="0" indent="0">
              <a:buNone/>
            </a:pPr>
            <a:r>
              <a:rPr lang="lt-LT" dirty="0"/>
              <a:t>Mobilaus ryšio modulis pasirinktas dėl gerai išvystytos mobiliojo ryšio infrastruktūros. </a:t>
            </a:r>
          </a:p>
          <a:p>
            <a:pPr marL="0" indent="0">
              <a:buNone/>
            </a:pPr>
            <a:r>
              <a:rPr lang="lt-LT" dirty="0"/>
              <a:t>Užtenka įsigyti pasirinkto operatoriaus SIM kortelę ir ryšys yra pasiekiamas.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67802"/>
      </p:ext>
    </p:extLst>
  </p:cSld>
  <p:clrMapOvr>
    <a:masterClrMapping/>
  </p:clrMapOvr>
</p:sld>
</file>

<file path=ppt/theme/theme1.xml><?xml version="1.0" encoding="utf-8"?>
<a:theme xmlns:a="http://schemas.openxmlformats.org/drawingml/2006/main" name="„Office“ 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998</TotalTime>
  <Words>795</Words>
  <Application>Microsoft Office PowerPoint</Application>
  <PresentationFormat>Widescreen</PresentationFormat>
  <Paragraphs>127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Trebuchet MS</vt:lpstr>
      <vt:lpstr>„Office“ tema</vt:lpstr>
      <vt:lpstr>Economical Garbage Disposal</vt:lpstr>
      <vt:lpstr>EGD aprašymas</vt:lpstr>
      <vt:lpstr>FEZ Raptor</vt:lpstr>
      <vt:lpstr>Pasirinkimo priežastys</vt:lpstr>
      <vt:lpstr>Programavimo kalba – C#</vt:lpstr>
      <vt:lpstr>Įrankiai</vt:lpstr>
      <vt:lpstr>Schema</vt:lpstr>
      <vt:lpstr>Mygtukas fotografavimui</vt:lpstr>
      <vt:lpstr>Mobilaus ryšio modulis</vt:lpstr>
      <vt:lpstr>SD kortelės skaitytuvas</vt:lpstr>
      <vt:lpstr>Kameros modulis</vt:lpstr>
      <vt:lpstr>Duomenų struktūra</vt:lpstr>
      <vt:lpstr>Konfiguracijos failas</vt:lpstr>
      <vt:lpstr>Nuotraukos</vt:lpstr>
      <vt:lpstr>Klasių diagrama</vt:lpstr>
      <vt:lpstr>PowerPoint Presentation</vt:lpstr>
      <vt:lpstr>Būsenų diagrama</vt:lpstr>
      <vt:lpstr>PowerPoint Presentation</vt:lpstr>
      <vt:lpstr>Veiklos diagrama</vt:lpstr>
      <vt:lpstr>Panaudos diagrama</vt:lpstr>
      <vt:lpstr>Pritaikymas</vt:lpstr>
      <vt:lpstr>Sekų diagrama</vt:lpstr>
      <vt:lpstr>PowerPoint Presentation</vt:lpstr>
      <vt:lpstr>Klaidų taisymas ir derinimas</vt:lpstr>
      <vt:lpstr>Vartotojo sąsaja</vt:lpstr>
      <vt:lpstr>Dokumentacija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Tema</dc:title>
  <dc:creator>Deividas Bakanas</dc:creator>
  <cp:lastModifiedBy>Bakanas Deividas</cp:lastModifiedBy>
  <cp:revision>55</cp:revision>
  <dcterms:modified xsi:type="dcterms:W3CDTF">2017-05-03T22:33:00Z</dcterms:modified>
</cp:coreProperties>
</file>